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7"/>
  </p:notesMasterIdLst>
  <p:sldIdLst>
    <p:sldId id="256" r:id="rId2"/>
    <p:sldId id="258" r:id="rId3"/>
    <p:sldId id="260" r:id="rId4"/>
    <p:sldId id="262" r:id="rId5"/>
    <p:sldId id="265" r:id="rId6"/>
    <p:sldId id="269" r:id="rId7"/>
    <p:sldId id="275" r:id="rId8"/>
    <p:sldId id="271" r:id="rId9"/>
    <p:sldId id="273" r:id="rId10"/>
    <p:sldId id="289" r:id="rId11"/>
    <p:sldId id="282" r:id="rId12"/>
    <p:sldId id="288" r:id="rId13"/>
    <p:sldId id="280" r:id="rId14"/>
    <p:sldId id="285" r:id="rId15"/>
    <p:sldId id="287" r:id="rId16"/>
  </p:sldIdLst>
  <p:sldSz cx="9144000" cy="5143500" type="screen16x9"/>
  <p:notesSz cx="6858000" cy="9144000"/>
  <p:embeddedFontLst>
    <p:embeddedFont>
      <p:font typeface="Reggae One" panose="020B0604020202020204" charset="-128"/>
      <p:regular r:id="rId18"/>
    </p:embeddedFont>
    <p:embeddedFont>
      <p:font typeface="Nunito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Mono" panose="00000009000000000000" pitchFamily="49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F24BA7-9145-43F0-A49C-31EE4A87A21E}">
  <a:tblStyle styleId="{81F24BA7-9145-43F0-A49C-31EE4A87A2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6" autoAdjust="0"/>
    <p:restoredTop sz="94660"/>
  </p:normalViewPr>
  <p:slideViewPr>
    <p:cSldViewPr snapToGrid="0">
      <p:cViewPr varScale="1">
        <p:scale>
          <a:sx n="87" d="100"/>
          <a:sy n="87" d="100"/>
        </p:scale>
        <p:origin x="9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bd444973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bd444973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d1a1c26323_4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d1a1c26323_4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086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0aabae93c2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0aabae93c2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d1a1c26323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d1a1c26323_4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784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0aabae93c2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0aabae93c2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0aabae93c2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0aabae93c2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d1a1c26323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d1a1c26323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bef44317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bef44317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aabae93c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aabae93c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bef44317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bef44317c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0aabae93c2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0aabae93c2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aabae93c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aabae93c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d1a1c26323_4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d1a1c26323_4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aabae93c2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aabae93c2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0aabae93c2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0aabae93c2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0275" y="0"/>
            <a:ext cx="9204275" cy="5143500"/>
            <a:chOff x="-60275" y="0"/>
            <a:chExt cx="9204275" cy="5143500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/>
            </a:blip>
            <a:srcRect t="3773" b="6813"/>
            <a:stretch/>
          </p:blipFill>
          <p:spPr>
            <a:xfrm>
              <a:off x="-60275" y="0"/>
              <a:ext cx="9204275" cy="5143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2"/>
            <p:cNvSpPr/>
            <p:nvPr/>
          </p:nvSpPr>
          <p:spPr>
            <a:xfrm>
              <a:off x="108925" y="3895825"/>
              <a:ext cx="1036225" cy="1247675"/>
            </a:xfrm>
            <a:custGeom>
              <a:avLst/>
              <a:gdLst/>
              <a:ahLst/>
              <a:cxnLst/>
              <a:rect l="l" t="t" r="r" b="b"/>
              <a:pathLst>
                <a:path w="41449" h="49907" extrusionOk="0">
                  <a:moveTo>
                    <a:pt x="25958" y="13598"/>
                  </a:moveTo>
                  <a:lnTo>
                    <a:pt x="25961" y="13668"/>
                  </a:lnTo>
                  <a:cubicBezTo>
                    <a:pt x="25961" y="13644"/>
                    <a:pt x="25960" y="13621"/>
                    <a:pt x="25958" y="13598"/>
                  </a:cubicBezTo>
                  <a:close/>
                  <a:moveTo>
                    <a:pt x="31118" y="0"/>
                  </a:moveTo>
                  <a:cubicBezTo>
                    <a:pt x="30172" y="1339"/>
                    <a:pt x="29244" y="2677"/>
                    <a:pt x="28441" y="4104"/>
                  </a:cubicBezTo>
                  <a:cubicBezTo>
                    <a:pt x="27639" y="5532"/>
                    <a:pt x="26960" y="7013"/>
                    <a:pt x="26586" y="8618"/>
                  </a:cubicBezTo>
                  <a:cubicBezTo>
                    <a:pt x="26300" y="9778"/>
                    <a:pt x="26158" y="10974"/>
                    <a:pt x="25979" y="12151"/>
                  </a:cubicBezTo>
                  <a:cubicBezTo>
                    <a:pt x="25622" y="10652"/>
                    <a:pt x="25069" y="9225"/>
                    <a:pt x="24338" y="7887"/>
                  </a:cubicBezTo>
                  <a:cubicBezTo>
                    <a:pt x="24213" y="7691"/>
                    <a:pt x="24106" y="7512"/>
                    <a:pt x="23927" y="7405"/>
                  </a:cubicBezTo>
                  <a:cubicBezTo>
                    <a:pt x="23802" y="7326"/>
                    <a:pt x="23663" y="7311"/>
                    <a:pt x="23528" y="7311"/>
                  </a:cubicBezTo>
                  <a:cubicBezTo>
                    <a:pt x="23450" y="7311"/>
                    <a:pt x="23374" y="7316"/>
                    <a:pt x="23303" y="7316"/>
                  </a:cubicBezTo>
                  <a:cubicBezTo>
                    <a:pt x="21233" y="7423"/>
                    <a:pt x="19199" y="7976"/>
                    <a:pt x="17147" y="8297"/>
                  </a:cubicBezTo>
                  <a:cubicBezTo>
                    <a:pt x="15560" y="8540"/>
                    <a:pt x="13953" y="8617"/>
                    <a:pt x="12342" y="8617"/>
                  </a:cubicBezTo>
                  <a:cubicBezTo>
                    <a:pt x="10874" y="8617"/>
                    <a:pt x="9403" y="8553"/>
                    <a:pt x="7940" y="8493"/>
                  </a:cubicBezTo>
                  <a:lnTo>
                    <a:pt x="7940" y="8493"/>
                  </a:lnTo>
                  <a:cubicBezTo>
                    <a:pt x="10498" y="9413"/>
                    <a:pt x="13213" y="9872"/>
                    <a:pt x="15930" y="9872"/>
                  </a:cubicBezTo>
                  <a:cubicBezTo>
                    <a:pt x="18539" y="9872"/>
                    <a:pt x="21150" y="9448"/>
                    <a:pt x="23624" y="8601"/>
                  </a:cubicBezTo>
                  <a:cubicBezTo>
                    <a:pt x="23725" y="8563"/>
                    <a:pt x="23844" y="8525"/>
                    <a:pt x="23961" y="8525"/>
                  </a:cubicBezTo>
                  <a:cubicBezTo>
                    <a:pt x="24010" y="8525"/>
                    <a:pt x="24059" y="8531"/>
                    <a:pt x="24106" y="8547"/>
                  </a:cubicBezTo>
                  <a:cubicBezTo>
                    <a:pt x="24266" y="8618"/>
                    <a:pt x="24373" y="8779"/>
                    <a:pt x="24445" y="8940"/>
                  </a:cubicBezTo>
                  <a:cubicBezTo>
                    <a:pt x="24998" y="10046"/>
                    <a:pt x="25515" y="11206"/>
                    <a:pt x="25943" y="12383"/>
                  </a:cubicBezTo>
                  <a:lnTo>
                    <a:pt x="25872" y="12865"/>
                  </a:lnTo>
                  <a:cubicBezTo>
                    <a:pt x="25819" y="12776"/>
                    <a:pt x="25801" y="12704"/>
                    <a:pt x="25783" y="12615"/>
                  </a:cubicBezTo>
                  <a:lnTo>
                    <a:pt x="25783" y="12615"/>
                  </a:lnTo>
                  <a:cubicBezTo>
                    <a:pt x="25801" y="12758"/>
                    <a:pt x="25819" y="12865"/>
                    <a:pt x="25854" y="12972"/>
                  </a:cubicBezTo>
                  <a:lnTo>
                    <a:pt x="25783" y="13436"/>
                  </a:lnTo>
                  <a:cubicBezTo>
                    <a:pt x="25640" y="14239"/>
                    <a:pt x="25462" y="15024"/>
                    <a:pt x="25230" y="15809"/>
                  </a:cubicBezTo>
                  <a:cubicBezTo>
                    <a:pt x="24998" y="16594"/>
                    <a:pt x="24712" y="17343"/>
                    <a:pt x="24391" y="18111"/>
                  </a:cubicBezTo>
                  <a:cubicBezTo>
                    <a:pt x="24088" y="18860"/>
                    <a:pt x="23767" y="19592"/>
                    <a:pt x="23445" y="20359"/>
                  </a:cubicBezTo>
                  <a:cubicBezTo>
                    <a:pt x="23106" y="21090"/>
                    <a:pt x="22785" y="21858"/>
                    <a:pt x="22482" y="22607"/>
                  </a:cubicBezTo>
                  <a:cubicBezTo>
                    <a:pt x="22125" y="23481"/>
                    <a:pt x="21786" y="24356"/>
                    <a:pt x="21483" y="25248"/>
                  </a:cubicBezTo>
                  <a:cubicBezTo>
                    <a:pt x="21697" y="22500"/>
                    <a:pt x="21536" y="19716"/>
                    <a:pt x="21037" y="17004"/>
                  </a:cubicBezTo>
                  <a:cubicBezTo>
                    <a:pt x="20948" y="16594"/>
                    <a:pt x="20858" y="16148"/>
                    <a:pt x="20555" y="15809"/>
                  </a:cubicBezTo>
                  <a:cubicBezTo>
                    <a:pt x="20073" y="15220"/>
                    <a:pt x="19252" y="15167"/>
                    <a:pt x="18503" y="15131"/>
                  </a:cubicBezTo>
                  <a:cubicBezTo>
                    <a:pt x="15737" y="15042"/>
                    <a:pt x="13008" y="14935"/>
                    <a:pt x="10242" y="14828"/>
                  </a:cubicBezTo>
                  <a:lnTo>
                    <a:pt x="10242" y="14828"/>
                  </a:lnTo>
                  <a:cubicBezTo>
                    <a:pt x="11812" y="15631"/>
                    <a:pt x="13561" y="16148"/>
                    <a:pt x="15327" y="16326"/>
                  </a:cubicBezTo>
                  <a:cubicBezTo>
                    <a:pt x="16255" y="16416"/>
                    <a:pt x="17254" y="16433"/>
                    <a:pt x="18111" y="16862"/>
                  </a:cubicBezTo>
                  <a:cubicBezTo>
                    <a:pt x="19252" y="17433"/>
                    <a:pt x="19913" y="18610"/>
                    <a:pt x="20359" y="19770"/>
                  </a:cubicBezTo>
                  <a:cubicBezTo>
                    <a:pt x="21072" y="21608"/>
                    <a:pt x="21429" y="23553"/>
                    <a:pt x="21394" y="25515"/>
                  </a:cubicBezTo>
                  <a:cubicBezTo>
                    <a:pt x="21179" y="26086"/>
                    <a:pt x="21001" y="26639"/>
                    <a:pt x="20823" y="27228"/>
                  </a:cubicBezTo>
                  <a:cubicBezTo>
                    <a:pt x="20341" y="28781"/>
                    <a:pt x="19984" y="30386"/>
                    <a:pt x="19788" y="32028"/>
                  </a:cubicBezTo>
                  <a:cubicBezTo>
                    <a:pt x="19734" y="32313"/>
                    <a:pt x="19716" y="32599"/>
                    <a:pt x="19699" y="32884"/>
                  </a:cubicBezTo>
                  <a:cubicBezTo>
                    <a:pt x="19449" y="31064"/>
                    <a:pt x="19038" y="29262"/>
                    <a:pt x="18467" y="27496"/>
                  </a:cubicBezTo>
                  <a:cubicBezTo>
                    <a:pt x="18360" y="27157"/>
                    <a:pt x="18235" y="26800"/>
                    <a:pt x="18003" y="26532"/>
                  </a:cubicBezTo>
                  <a:cubicBezTo>
                    <a:pt x="17736" y="26229"/>
                    <a:pt x="17325" y="26051"/>
                    <a:pt x="16951" y="25908"/>
                  </a:cubicBezTo>
                  <a:cubicBezTo>
                    <a:pt x="15853" y="25515"/>
                    <a:pt x="14724" y="25373"/>
                    <a:pt x="13578" y="25373"/>
                  </a:cubicBezTo>
                  <a:cubicBezTo>
                    <a:pt x="11130" y="25373"/>
                    <a:pt x="8605" y="26022"/>
                    <a:pt x="6138" y="26265"/>
                  </a:cubicBezTo>
                  <a:cubicBezTo>
                    <a:pt x="8404" y="26889"/>
                    <a:pt x="10777" y="27175"/>
                    <a:pt x="13115" y="27175"/>
                  </a:cubicBezTo>
                  <a:cubicBezTo>
                    <a:pt x="13362" y="27175"/>
                    <a:pt x="13610" y="27171"/>
                    <a:pt x="13859" y="27171"/>
                  </a:cubicBezTo>
                  <a:cubicBezTo>
                    <a:pt x="14419" y="27171"/>
                    <a:pt x="14980" y="27188"/>
                    <a:pt x="15523" y="27300"/>
                  </a:cubicBezTo>
                  <a:cubicBezTo>
                    <a:pt x="17201" y="27621"/>
                    <a:pt x="18628" y="28905"/>
                    <a:pt x="19163" y="30529"/>
                  </a:cubicBezTo>
                  <a:cubicBezTo>
                    <a:pt x="19627" y="32028"/>
                    <a:pt x="19074" y="33491"/>
                    <a:pt x="19609" y="34918"/>
                  </a:cubicBezTo>
                  <a:cubicBezTo>
                    <a:pt x="19609" y="35596"/>
                    <a:pt x="19609" y="36257"/>
                    <a:pt x="19627" y="36935"/>
                  </a:cubicBezTo>
                  <a:cubicBezTo>
                    <a:pt x="19627" y="37738"/>
                    <a:pt x="19645" y="38558"/>
                    <a:pt x="19574" y="39361"/>
                  </a:cubicBezTo>
                  <a:cubicBezTo>
                    <a:pt x="19538" y="40164"/>
                    <a:pt x="19431" y="40967"/>
                    <a:pt x="19288" y="41770"/>
                  </a:cubicBezTo>
                  <a:cubicBezTo>
                    <a:pt x="19163" y="42662"/>
                    <a:pt x="18967" y="43536"/>
                    <a:pt x="18806" y="44393"/>
                  </a:cubicBezTo>
                  <a:cubicBezTo>
                    <a:pt x="18628" y="43144"/>
                    <a:pt x="18450" y="41931"/>
                    <a:pt x="18271" y="40682"/>
                  </a:cubicBezTo>
                  <a:cubicBezTo>
                    <a:pt x="18200" y="40111"/>
                    <a:pt x="18111" y="39558"/>
                    <a:pt x="17843" y="39076"/>
                  </a:cubicBezTo>
                  <a:cubicBezTo>
                    <a:pt x="17486" y="38416"/>
                    <a:pt x="16862" y="38005"/>
                    <a:pt x="16255" y="37577"/>
                  </a:cubicBezTo>
                  <a:cubicBezTo>
                    <a:pt x="13418" y="35650"/>
                    <a:pt x="10527" y="33812"/>
                    <a:pt x="7619" y="31974"/>
                  </a:cubicBezTo>
                  <a:cubicBezTo>
                    <a:pt x="7244" y="31760"/>
                    <a:pt x="6870" y="31510"/>
                    <a:pt x="6477" y="31261"/>
                  </a:cubicBezTo>
                  <a:cubicBezTo>
                    <a:pt x="6406" y="31189"/>
                    <a:pt x="6281" y="31136"/>
                    <a:pt x="6174" y="31136"/>
                  </a:cubicBezTo>
                  <a:cubicBezTo>
                    <a:pt x="6013" y="31136"/>
                    <a:pt x="5888" y="31243"/>
                    <a:pt x="5781" y="31350"/>
                  </a:cubicBezTo>
                  <a:cubicBezTo>
                    <a:pt x="3194" y="33741"/>
                    <a:pt x="1178" y="36756"/>
                    <a:pt x="0" y="40075"/>
                  </a:cubicBezTo>
                  <a:lnTo>
                    <a:pt x="5282" y="35650"/>
                  </a:lnTo>
                  <a:cubicBezTo>
                    <a:pt x="5639" y="35364"/>
                    <a:pt x="5995" y="35061"/>
                    <a:pt x="6441" y="34936"/>
                  </a:cubicBezTo>
                  <a:cubicBezTo>
                    <a:pt x="6607" y="34896"/>
                    <a:pt x="6773" y="34880"/>
                    <a:pt x="6938" y="34880"/>
                  </a:cubicBezTo>
                  <a:cubicBezTo>
                    <a:pt x="7287" y="34880"/>
                    <a:pt x="7631" y="34953"/>
                    <a:pt x="7958" y="35025"/>
                  </a:cubicBezTo>
                  <a:cubicBezTo>
                    <a:pt x="9564" y="35418"/>
                    <a:pt x="11170" y="35775"/>
                    <a:pt x="12776" y="36150"/>
                  </a:cubicBezTo>
                  <a:cubicBezTo>
                    <a:pt x="13579" y="36346"/>
                    <a:pt x="14364" y="36524"/>
                    <a:pt x="15077" y="36935"/>
                  </a:cubicBezTo>
                  <a:cubicBezTo>
                    <a:pt x="16523" y="37755"/>
                    <a:pt x="17343" y="39397"/>
                    <a:pt x="17825" y="41003"/>
                  </a:cubicBezTo>
                  <a:cubicBezTo>
                    <a:pt x="18182" y="42234"/>
                    <a:pt x="18396" y="43501"/>
                    <a:pt x="18771" y="44732"/>
                  </a:cubicBezTo>
                  <a:cubicBezTo>
                    <a:pt x="18664" y="45339"/>
                    <a:pt x="18539" y="45963"/>
                    <a:pt x="18414" y="46588"/>
                  </a:cubicBezTo>
                  <a:cubicBezTo>
                    <a:pt x="18218" y="47676"/>
                    <a:pt x="18057" y="48800"/>
                    <a:pt x="18003" y="49906"/>
                  </a:cubicBezTo>
                  <a:lnTo>
                    <a:pt x="18450" y="49817"/>
                  </a:lnTo>
                  <a:cubicBezTo>
                    <a:pt x="18485" y="49014"/>
                    <a:pt x="18574" y="48229"/>
                    <a:pt x="18682" y="47462"/>
                  </a:cubicBezTo>
                  <a:cubicBezTo>
                    <a:pt x="18949" y="46712"/>
                    <a:pt x="19217" y="45999"/>
                    <a:pt x="19484" y="45285"/>
                  </a:cubicBezTo>
                  <a:cubicBezTo>
                    <a:pt x="19538" y="45142"/>
                    <a:pt x="19609" y="45000"/>
                    <a:pt x="19663" y="44839"/>
                  </a:cubicBezTo>
                  <a:cubicBezTo>
                    <a:pt x="19734" y="44750"/>
                    <a:pt x="19788" y="44643"/>
                    <a:pt x="19841" y="44536"/>
                  </a:cubicBezTo>
                  <a:cubicBezTo>
                    <a:pt x="19984" y="44357"/>
                    <a:pt x="20109" y="44179"/>
                    <a:pt x="20323" y="44072"/>
                  </a:cubicBezTo>
                  <a:cubicBezTo>
                    <a:pt x="20526" y="43945"/>
                    <a:pt x="20739" y="43891"/>
                    <a:pt x="20958" y="43891"/>
                  </a:cubicBezTo>
                  <a:cubicBezTo>
                    <a:pt x="21662" y="43891"/>
                    <a:pt x="22418" y="44451"/>
                    <a:pt x="23017" y="44928"/>
                  </a:cubicBezTo>
                  <a:cubicBezTo>
                    <a:pt x="23499" y="45339"/>
                    <a:pt x="24034" y="45713"/>
                    <a:pt x="24605" y="46052"/>
                  </a:cubicBezTo>
                  <a:lnTo>
                    <a:pt x="29726" y="44910"/>
                  </a:lnTo>
                  <a:cubicBezTo>
                    <a:pt x="28673" y="44107"/>
                    <a:pt x="27656" y="43304"/>
                    <a:pt x="26586" y="42519"/>
                  </a:cubicBezTo>
                  <a:cubicBezTo>
                    <a:pt x="26158" y="42216"/>
                    <a:pt x="25729" y="41895"/>
                    <a:pt x="25230" y="41788"/>
                  </a:cubicBezTo>
                  <a:cubicBezTo>
                    <a:pt x="25088" y="41759"/>
                    <a:pt x="24945" y="41746"/>
                    <a:pt x="24801" y="41746"/>
                  </a:cubicBezTo>
                  <a:cubicBezTo>
                    <a:pt x="24326" y="41746"/>
                    <a:pt x="23839" y="41883"/>
                    <a:pt x="23374" y="42020"/>
                  </a:cubicBezTo>
                  <a:cubicBezTo>
                    <a:pt x="22732" y="42216"/>
                    <a:pt x="22054" y="42394"/>
                    <a:pt x="21394" y="42591"/>
                  </a:cubicBezTo>
                  <a:lnTo>
                    <a:pt x="20787" y="42787"/>
                  </a:lnTo>
                  <a:lnTo>
                    <a:pt x="20787" y="42787"/>
                  </a:lnTo>
                  <a:lnTo>
                    <a:pt x="23892" y="36970"/>
                  </a:lnTo>
                  <a:lnTo>
                    <a:pt x="31100" y="40699"/>
                  </a:lnTo>
                  <a:cubicBezTo>
                    <a:pt x="31849" y="41074"/>
                    <a:pt x="32581" y="41449"/>
                    <a:pt x="33188" y="42020"/>
                  </a:cubicBezTo>
                  <a:cubicBezTo>
                    <a:pt x="33669" y="42484"/>
                    <a:pt x="34080" y="43055"/>
                    <a:pt x="34454" y="43626"/>
                  </a:cubicBezTo>
                  <a:lnTo>
                    <a:pt x="37595" y="48283"/>
                  </a:lnTo>
                  <a:cubicBezTo>
                    <a:pt x="37595" y="45963"/>
                    <a:pt x="37059" y="43661"/>
                    <a:pt x="36060" y="41592"/>
                  </a:cubicBezTo>
                  <a:cubicBezTo>
                    <a:pt x="35810" y="41074"/>
                    <a:pt x="35525" y="40557"/>
                    <a:pt x="35097" y="40200"/>
                  </a:cubicBezTo>
                  <a:cubicBezTo>
                    <a:pt x="34704" y="39879"/>
                    <a:pt x="34187" y="39665"/>
                    <a:pt x="33687" y="39486"/>
                  </a:cubicBezTo>
                  <a:cubicBezTo>
                    <a:pt x="30422" y="38291"/>
                    <a:pt x="27157" y="37060"/>
                    <a:pt x="23874" y="35828"/>
                  </a:cubicBezTo>
                  <a:cubicBezTo>
                    <a:pt x="23708" y="35773"/>
                    <a:pt x="23528" y="35718"/>
                    <a:pt x="23356" y="35718"/>
                  </a:cubicBezTo>
                  <a:cubicBezTo>
                    <a:pt x="23250" y="35718"/>
                    <a:pt x="23148" y="35738"/>
                    <a:pt x="23053" y="35793"/>
                  </a:cubicBezTo>
                  <a:cubicBezTo>
                    <a:pt x="22892" y="35882"/>
                    <a:pt x="22803" y="36060"/>
                    <a:pt x="22714" y="36239"/>
                  </a:cubicBezTo>
                  <a:cubicBezTo>
                    <a:pt x="21518" y="38665"/>
                    <a:pt x="20466" y="41163"/>
                    <a:pt x="19574" y="43733"/>
                  </a:cubicBezTo>
                  <a:cubicBezTo>
                    <a:pt x="19306" y="44125"/>
                    <a:pt x="19145" y="44625"/>
                    <a:pt x="19021" y="45142"/>
                  </a:cubicBezTo>
                  <a:cubicBezTo>
                    <a:pt x="19235" y="44072"/>
                    <a:pt x="19449" y="42965"/>
                    <a:pt x="19627" y="41877"/>
                  </a:cubicBezTo>
                  <a:cubicBezTo>
                    <a:pt x="19752" y="41056"/>
                    <a:pt x="19841" y="40253"/>
                    <a:pt x="19895" y="39433"/>
                  </a:cubicBezTo>
                  <a:cubicBezTo>
                    <a:pt x="19966" y="38594"/>
                    <a:pt x="19930" y="37791"/>
                    <a:pt x="19913" y="36970"/>
                  </a:cubicBezTo>
                  <a:cubicBezTo>
                    <a:pt x="19895" y="36346"/>
                    <a:pt x="19859" y="35739"/>
                    <a:pt x="19859" y="35115"/>
                  </a:cubicBezTo>
                  <a:cubicBezTo>
                    <a:pt x="20002" y="34794"/>
                    <a:pt x="20198" y="34472"/>
                    <a:pt x="20448" y="34205"/>
                  </a:cubicBezTo>
                  <a:cubicBezTo>
                    <a:pt x="20965" y="33652"/>
                    <a:pt x="21643" y="33295"/>
                    <a:pt x="22339" y="32974"/>
                  </a:cubicBezTo>
                  <a:cubicBezTo>
                    <a:pt x="23588" y="32403"/>
                    <a:pt x="24837" y="31849"/>
                    <a:pt x="26104" y="31332"/>
                  </a:cubicBezTo>
                  <a:cubicBezTo>
                    <a:pt x="26586" y="31136"/>
                    <a:pt x="27103" y="30922"/>
                    <a:pt x="27603" y="30904"/>
                  </a:cubicBezTo>
                  <a:cubicBezTo>
                    <a:pt x="27638" y="30902"/>
                    <a:pt x="27673" y="30902"/>
                    <a:pt x="27708" y="30902"/>
                  </a:cubicBezTo>
                  <a:cubicBezTo>
                    <a:pt x="28525" y="30902"/>
                    <a:pt x="29293" y="31295"/>
                    <a:pt x="30012" y="31671"/>
                  </a:cubicBezTo>
                  <a:cubicBezTo>
                    <a:pt x="33580" y="33420"/>
                    <a:pt x="37488" y="34455"/>
                    <a:pt x="41449" y="34669"/>
                  </a:cubicBezTo>
                  <a:cubicBezTo>
                    <a:pt x="37434" y="32849"/>
                    <a:pt x="33330" y="31279"/>
                    <a:pt x="29119" y="30012"/>
                  </a:cubicBezTo>
                  <a:cubicBezTo>
                    <a:pt x="28604" y="29868"/>
                    <a:pt x="28053" y="29714"/>
                    <a:pt x="27515" y="29714"/>
                  </a:cubicBezTo>
                  <a:cubicBezTo>
                    <a:pt x="27383" y="29714"/>
                    <a:pt x="27251" y="29723"/>
                    <a:pt x="27121" y="29744"/>
                  </a:cubicBezTo>
                  <a:cubicBezTo>
                    <a:pt x="26639" y="29815"/>
                    <a:pt x="26193" y="30065"/>
                    <a:pt x="25783" y="30279"/>
                  </a:cubicBezTo>
                  <a:lnTo>
                    <a:pt x="21965" y="32296"/>
                  </a:lnTo>
                  <a:cubicBezTo>
                    <a:pt x="21358" y="32599"/>
                    <a:pt x="20751" y="32938"/>
                    <a:pt x="20287" y="33420"/>
                  </a:cubicBezTo>
                  <a:cubicBezTo>
                    <a:pt x="20127" y="33598"/>
                    <a:pt x="20020" y="33776"/>
                    <a:pt x="19913" y="33991"/>
                  </a:cubicBezTo>
                  <a:cubicBezTo>
                    <a:pt x="19930" y="33330"/>
                    <a:pt x="19984" y="32706"/>
                    <a:pt x="20038" y="32081"/>
                  </a:cubicBezTo>
                  <a:cubicBezTo>
                    <a:pt x="20216" y="30458"/>
                    <a:pt x="20555" y="28870"/>
                    <a:pt x="21019" y="27317"/>
                  </a:cubicBezTo>
                  <a:cubicBezTo>
                    <a:pt x="21162" y="26871"/>
                    <a:pt x="21287" y="26407"/>
                    <a:pt x="21447" y="25961"/>
                  </a:cubicBezTo>
                  <a:cubicBezTo>
                    <a:pt x="22357" y="25069"/>
                    <a:pt x="23321" y="24195"/>
                    <a:pt x="24552" y="23910"/>
                  </a:cubicBezTo>
                  <a:cubicBezTo>
                    <a:pt x="25194" y="23749"/>
                    <a:pt x="25872" y="23767"/>
                    <a:pt x="26532" y="23731"/>
                  </a:cubicBezTo>
                  <a:cubicBezTo>
                    <a:pt x="29797" y="23517"/>
                    <a:pt x="32938" y="21875"/>
                    <a:pt x="34936" y="19306"/>
                  </a:cubicBezTo>
                  <a:lnTo>
                    <a:pt x="34936" y="19306"/>
                  </a:lnTo>
                  <a:cubicBezTo>
                    <a:pt x="32438" y="20448"/>
                    <a:pt x="29762" y="21197"/>
                    <a:pt x="27050" y="21501"/>
                  </a:cubicBezTo>
                  <a:cubicBezTo>
                    <a:pt x="26229" y="21590"/>
                    <a:pt x="25373" y="21644"/>
                    <a:pt x="24623" y="21983"/>
                  </a:cubicBezTo>
                  <a:cubicBezTo>
                    <a:pt x="23463" y="22500"/>
                    <a:pt x="22500" y="23731"/>
                    <a:pt x="21804" y="24944"/>
                  </a:cubicBezTo>
                  <a:cubicBezTo>
                    <a:pt x="22072" y="24213"/>
                    <a:pt x="22357" y="23463"/>
                    <a:pt x="22660" y="22714"/>
                  </a:cubicBezTo>
                  <a:cubicBezTo>
                    <a:pt x="22964" y="21965"/>
                    <a:pt x="23285" y="21233"/>
                    <a:pt x="23588" y="20466"/>
                  </a:cubicBezTo>
                  <a:cubicBezTo>
                    <a:pt x="23909" y="19734"/>
                    <a:pt x="24213" y="18967"/>
                    <a:pt x="24534" y="18218"/>
                  </a:cubicBezTo>
                  <a:cubicBezTo>
                    <a:pt x="24837" y="17450"/>
                    <a:pt x="25141" y="16683"/>
                    <a:pt x="25355" y="15898"/>
                  </a:cubicBezTo>
                  <a:cubicBezTo>
                    <a:pt x="25587" y="15113"/>
                    <a:pt x="25747" y="14310"/>
                    <a:pt x="25890" y="13507"/>
                  </a:cubicBezTo>
                  <a:cubicBezTo>
                    <a:pt x="25908" y="13489"/>
                    <a:pt x="25908" y="13436"/>
                    <a:pt x="25908" y="13418"/>
                  </a:cubicBezTo>
                  <a:cubicBezTo>
                    <a:pt x="25934" y="13471"/>
                    <a:pt x="25951" y="13533"/>
                    <a:pt x="25958" y="13598"/>
                  </a:cubicBezTo>
                  <a:lnTo>
                    <a:pt x="25958" y="13598"/>
                  </a:lnTo>
                  <a:lnTo>
                    <a:pt x="25943" y="13329"/>
                  </a:lnTo>
                  <a:cubicBezTo>
                    <a:pt x="25961" y="13115"/>
                    <a:pt x="25997" y="12883"/>
                    <a:pt x="26033" y="12669"/>
                  </a:cubicBezTo>
                  <a:cubicBezTo>
                    <a:pt x="26086" y="12794"/>
                    <a:pt x="26140" y="12936"/>
                    <a:pt x="26175" y="13061"/>
                  </a:cubicBezTo>
                  <a:cubicBezTo>
                    <a:pt x="26158" y="12865"/>
                    <a:pt x="26122" y="12669"/>
                    <a:pt x="26068" y="12455"/>
                  </a:cubicBezTo>
                  <a:cubicBezTo>
                    <a:pt x="26229" y="11170"/>
                    <a:pt x="26390" y="9903"/>
                    <a:pt x="26675" y="8654"/>
                  </a:cubicBezTo>
                  <a:cubicBezTo>
                    <a:pt x="27032" y="7048"/>
                    <a:pt x="27692" y="5549"/>
                    <a:pt x="28477" y="4122"/>
                  </a:cubicBezTo>
                  <a:cubicBezTo>
                    <a:pt x="29262" y="2695"/>
                    <a:pt x="30190" y="1339"/>
                    <a:pt x="31118" y="0"/>
                  </a:cubicBezTo>
                  <a:close/>
                </a:path>
              </a:pathLst>
            </a:custGeom>
            <a:gradFill>
              <a:gsLst>
                <a:gs pos="0">
                  <a:srgbClr val="513973"/>
                </a:gs>
                <a:gs pos="100000">
                  <a:srgbClr val="140F1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08850" y="820775"/>
            <a:ext cx="4440000" cy="2770500"/>
          </a:xfrm>
          <a:prstGeom prst="rect">
            <a:avLst/>
          </a:prstGeom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08850" y="3659075"/>
            <a:ext cx="38631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6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3">
            <a:alphaModFix/>
          </a:blip>
          <a:srcRect l="11406" t="12517" r="11414" b="1801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 flipH="1">
            <a:off x="1946400" y="2967497"/>
            <a:ext cx="5251200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424800" y="1282103"/>
            <a:ext cx="2294400" cy="15063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1"/>
          </p:nvPr>
        </p:nvSpPr>
        <p:spPr>
          <a:xfrm flipH="1">
            <a:off x="2049750" y="3439897"/>
            <a:ext cx="50445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254525">
            <a:off x="61470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254525" flipH="1">
            <a:off x="-1603376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8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 rotWithShape="1">
          <a:blip r:embed="rId2">
            <a:alphaModFix/>
          </a:blip>
          <a:srcRect b="17314"/>
          <a:stretch/>
        </p:blipFill>
        <p:spPr>
          <a:xfrm>
            <a:off x="914400" y="897125"/>
            <a:ext cx="8229600" cy="42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>
            <a:spLocks noGrp="1"/>
          </p:cNvSpPr>
          <p:nvPr>
            <p:ph type="subTitle" idx="1"/>
          </p:nvPr>
        </p:nvSpPr>
        <p:spPr>
          <a:xfrm>
            <a:off x="796888" y="2540388"/>
            <a:ext cx="3282000" cy="10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796888" y="1589713"/>
            <a:ext cx="2982600" cy="896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54525">
            <a:off x="61470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2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/>
          <p:nvPr/>
        </p:nvSpPr>
        <p:spPr>
          <a:xfrm>
            <a:off x="7970963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6"/>
          <p:cNvSpPr/>
          <p:nvPr/>
        </p:nvSpPr>
        <p:spPr>
          <a:xfrm flipH="1">
            <a:off x="-533412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1"/>
          </p:nvPr>
        </p:nvSpPr>
        <p:spPr>
          <a:xfrm>
            <a:off x="1100250" y="3102634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2"/>
          </p:nvPr>
        </p:nvSpPr>
        <p:spPr>
          <a:xfrm>
            <a:off x="3490950" y="3102634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3"/>
          </p:nvPr>
        </p:nvSpPr>
        <p:spPr>
          <a:xfrm>
            <a:off x="1100250" y="2482286"/>
            <a:ext cx="2162100" cy="6204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4"/>
          </p:nvPr>
        </p:nvSpPr>
        <p:spPr>
          <a:xfrm>
            <a:off x="3490950" y="2482286"/>
            <a:ext cx="2162100" cy="6204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5"/>
          </p:nvPr>
        </p:nvSpPr>
        <p:spPr>
          <a:xfrm>
            <a:off x="5881650" y="3102634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6"/>
          </p:nvPr>
        </p:nvSpPr>
        <p:spPr>
          <a:xfrm flipH="1">
            <a:off x="5881650" y="2482286"/>
            <a:ext cx="2162100" cy="6204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9"/>
          <p:cNvSpPr txBox="1">
            <a:spLocks noGrp="1"/>
          </p:cNvSpPr>
          <p:nvPr>
            <p:ph type="subTitle" idx="1"/>
          </p:nvPr>
        </p:nvSpPr>
        <p:spPr>
          <a:xfrm>
            <a:off x="93537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2"/>
          </p:nvPr>
        </p:nvSpPr>
        <p:spPr>
          <a:xfrm>
            <a:off x="348887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3"/>
          </p:nvPr>
        </p:nvSpPr>
        <p:spPr>
          <a:xfrm>
            <a:off x="935375" y="1767888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4"/>
          </p:nvPr>
        </p:nvSpPr>
        <p:spPr>
          <a:xfrm>
            <a:off x="3488875" y="1767888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5"/>
          </p:nvPr>
        </p:nvSpPr>
        <p:spPr>
          <a:xfrm>
            <a:off x="93537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6"/>
          </p:nvPr>
        </p:nvSpPr>
        <p:spPr>
          <a:xfrm>
            <a:off x="348887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7"/>
          </p:nvPr>
        </p:nvSpPr>
        <p:spPr>
          <a:xfrm>
            <a:off x="935375" y="3143765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8"/>
          </p:nvPr>
        </p:nvSpPr>
        <p:spPr>
          <a:xfrm>
            <a:off x="3488875" y="3143764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9"/>
          </p:nvPr>
        </p:nvSpPr>
        <p:spPr>
          <a:xfrm>
            <a:off x="604652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13"/>
          </p:nvPr>
        </p:nvSpPr>
        <p:spPr>
          <a:xfrm>
            <a:off x="6046525" y="1767888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221" name="Google Shape;221;p29"/>
          <p:cNvSpPr txBox="1">
            <a:spLocks noGrp="1"/>
          </p:cNvSpPr>
          <p:nvPr>
            <p:ph type="subTitle" idx="14"/>
          </p:nvPr>
        </p:nvSpPr>
        <p:spPr>
          <a:xfrm>
            <a:off x="604652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9"/>
          <p:cNvSpPr txBox="1">
            <a:spLocks noGrp="1"/>
          </p:cNvSpPr>
          <p:nvPr>
            <p:ph type="subTitle" idx="15"/>
          </p:nvPr>
        </p:nvSpPr>
        <p:spPr>
          <a:xfrm>
            <a:off x="6046525" y="3143765"/>
            <a:ext cx="21621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pic>
        <p:nvPicPr>
          <p:cNvPr id="223" name="Google Shape;223;p29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/>
          <p:nvPr/>
        </p:nvSpPr>
        <p:spPr>
          <a:xfrm>
            <a:off x="8309122" y="3862999"/>
            <a:ext cx="1063478" cy="1280489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9"/>
          <p:cNvSpPr/>
          <p:nvPr/>
        </p:nvSpPr>
        <p:spPr>
          <a:xfrm flipH="1">
            <a:off x="-228600" y="3863003"/>
            <a:ext cx="1063478" cy="1280489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6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3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3"/>
          <p:cNvSpPr/>
          <p:nvPr/>
        </p:nvSpPr>
        <p:spPr>
          <a:xfrm>
            <a:off x="7970963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3"/>
          <p:cNvSpPr/>
          <p:nvPr/>
        </p:nvSpPr>
        <p:spPr>
          <a:xfrm flipH="1">
            <a:off x="-533412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5"/>
          <p:cNvPicPr preferRelativeResize="0"/>
          <p:nvPr/>
        </p:nvPicPr>
        <p:blipFill rotWithShape="1">
          <a:blip r:embed="rId2">
            <a:alphaModFix/>
          </a:blip>
          <a:srcRect l="19451" t="16991" r="19457" b="27443"/>
          <a:stretch/>
        </p:blipFill>
        <p:spPr>
          <a:xfrm>
            <a:off x="0" y="-48450"/>
            <a:ext cx="9144000" cy="519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 rotWithShape="1">
          <a:blip r:embed="rId3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"/>
            <a:ext cx="8229568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" name="Google Shape;274;p36"/>
          <p:cNvGrpSpPr/>
          <p:nvPr/>
        </p:nvGrpSpPr>
        <p:grpSpPr>
          <a:xfrm flipH="1">
            <a:off x="-60275" y="0"/>
            <a:ext cx="9204275" cy="5143500"/>
            <a:chOff x="-60275" y="0"/>
            <a:chExt cx="9204275" cy="5143500"/>
          </a:xfrm>
        </p:grpSpPr>
        <p:pic>
          <p:nvPicPr>
            <p:cNvPr id="275" name="Google Shape;275;p36"/>
            <p:cNvPicPr preferRelativeResize="0"/>
            <p:nvPr/>
          </p:nvPicPr>
          <p:blipFill rotWithShape="1">
            <a:blip r:embed="rId3">
              <a:alphaModFix/>
            </a:blip>
            <a:srcRect t="3773" b="6813"/>
            <a:stretch/>
          </p:blipFill>
          <p:spPr>
            <a:xfrm>
              <a:off x="-60275" y="0"/>
              <a:ext cx="9204275" cy="5143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" name="Google Shape;276;p36"/>
            <p:cNvSpPr/>
            <p:nvPr/>
          </p:nvSpPr>
          <p:spPr>
            <a:xfrm>
              <a:off x="108925" y="3895825"/>
              <a:ext cx="1036225" cy="1247675"/>
            </a:xfrm>
            <a:custGeom>
              <a:avLst/>
              <a:gdLst/>
              <a:ahLst/>
              <a:cxnLst/>
              <a:rect l="l" t="t" r="r" b="b"/>
              <a:pathLst>
                <a:path w="41449" h="49907" extrusionOk="0">
                  <a:moveTo>
                    <a:pt x="25958" y="13598"/>
                  </a:moveTo>
                  <a:lnTo>
                    <a:pt x="25961" y="13668"/>
                  </a:lnTo>
                  <a:cubicBezTo>
                    <a:pt x="25961" y="13644"/>
                    <a:pt x="25960" y="13621"/>
                    <a:pt x="25958" y="13598"/>
                  </a:cubicBezTo>
                  <a:close/>
                  <a:moveTo>
                    <a:pt x="31118" y="0"/>
                  </a:moveTo>
                  <a:cubicBezTo>
                    <a:pt x="30172" y="1339"/>
                    <a:pt x="29244" y="2677"/>
                    <a:pt x="28441" y="4104"/>
                  </a:cubicBezTo>
                  <a:cubicBezTo>
                    <a:pt x="27639" y="5532"/>
                    <a:pt x="26960" y="7013"/>
                    <a:pt x="26586" y="8618"/>
                  </a:cubicBezTo>
                  <a:cubicBezTo>
                    <a:pt x="26300" y="9778"/>
                    <a:pt x="26158" y="10974"/>
                    <a:pt x="25979" y="12151"/>
                  </a:cubicBezTo>
                  <a:cubicBezTo>
                    <a:pt x="25622" y="10652"/>
                    <a:pt x="25069" y="9225"/>
                    <a:pt x="24338" y="7887"/>
                  </a:cubicBezTo>
                  <a:cubicBezTo>
                    <a:pt x="24213" y="7691"/>
                    <a:pt x="24106" y="7512"/>
                    <a:pt x="23927" y="7405"/>
                  </a:cubicBezTo>
                  <a:cubicBezTo>
                    <a:pt x="23802" y="7326"/>
                    <a:pt x="23663" y="7311"/>
                    <a:pt x="23528" y="7311"/>
                  </a:cubicBezTo>
                  <a:cubicBezTo>
                    <a:pt x="23450" y="7311"/>
                    <a:pt x="23374" y="7316"/>
                    <a:pt x="23303" y="7316"/>
                  </a:cubicBezTo>
                  <a:cubicBezTo>
                    <a:pt x="21233" y="7423"/>
                    <a:pt x="19199" y="7976"/>
                    <a:pt x="17147" y="8297"/>
                  </a:cubicBezTo>
                  <a:cubicBezTo>
                    <a:pt x="15560" y="8540"/>
                    <a:pt x="13953" y="8617"/>
                    <a:pt x="12342" y="8617"/>
                  </a:cubicBezTo>
                  <a:cubicBezTo>
                    <a:pt x="10874" y="8617"/>
                    <a:pt x="9403" y="8553"/>
                    <a:pt x="7940" y="8493"/>
                  </a:cubicBezTo>
                  <a:lnTo>
                    <a:pt x="7940" y="8493"/>
                  </a:lnTo>
                  <a:cubicBezTo>
                    <a:pt x="10498" y="9413"/>
                    <a:pt x="13213" y="9872"/>
                    <a:pt x="15930" y="9872"/>
                  </a:cubicBezTo>
                  <a:cubicBezTo>
                    <a:pt x="18539" y="9872"/>
                    <a:pt x="21150" y="9448"/>
                    <a:pt x="23624" y="8601"/>
                  </a:cubicBezTo>
                  <a:cubicBezTo>
                    <a:pt x="23725" y="8563"/>
                    <a:pt x="23844" y="8525"/>
                    <a:pt x="23961" y="8525"/>
                  </a:cubicBezTo>
                  <a:cubicBezTo>
                    <a:pt x="24010" y="8525"/>
                    <a:pt x="24059" y="8531"/>
                    <a:pt x="24106" y="8547"/>
                  </a:cubicBezTo>
                  <a:cubicBezTo>
                    <a:pt x="24266" y="8618"/>
                    <a:pt x="24373" y="8779"/>
                    <a:pt x="24445" y="8940"/>
                  </a:cubicBezTo>
                  <a:cubicBezTo>
                    <a:pt x="24998" y="10046"/>
                    <a:pt x="25515" y="11206"/>
                    <a:pt x="25943" y="12383"/>
                  </a:cubicBezTo>
                  <a:lnTo>
                    <a:pt x="25872" y="12865"/>
                  </a:lnTo>
                  <a:cubicBezTo>
                    <a:pt x="25819" y="12776"/>
                    <a:pt x="25801" y="12704"/>
                    <a:pt x="25783" y="12615"/>
                  </a:cubicBezTo>
                  <a:lnTo>
                    <a:pt x="25783" y="12615"/>
                  </a:lnTo>
                  <a:cubicBezTo>
                    <a:pt x="25801" y="12758"/>
                    <a:pt x="25819" y="12865"/>
                    <a:pt x="25854" y="12972"/>
                  </a:cubicBezTo>
                  <a:lnTo>
                    <a:pt x="25783" y="13436"/>
                  </a:lnTo>
                  <a:cubicBezTo>
                    <a:pt x="25640" y="14239"/>
                    <a:pt x="25462" y="15024"/>
                    <a:pt x="25230" y="15809"/>
                  </a:cubicBezTo>
                  <a:cubicBezTo>
                    <a:pt x="24998" y="16594"/>
                    <a:pt x="24712" y="17343"/>
                    <a:pt x="24391" y="18111"/>
                  </a:cubicBezTo>
                  <a:cubicBezTo>
                    <a:pt x="24088" y="18860"/>
                    <a:pt x="23767" y="19592"/>
                    <a:pt x="23445" y="20359"/>
                  </a:cubicBezTo>
                  <a:cubicBezTo>
                    <a:pt x="23106" y="21090"/>
                    <a:pt x="22785" y="21858"/>
                    <a:pt x="22482" y="22607"/>
                  </a:cubicBezTo>
                  <a:cubicBezTo>
                    <a:pt x="22125" y="23481"/>
                    <a:pt x="21786" y="24356"/>
                    <a:pt x="21483" y="25248"/>
                  </a:cubicBezTo>
                  <a:cubicBezTo>
                    <a:pt x="21697" y="22500"/>
                    <a:pt x="21536" y="19716"/>
                    <a:pt x="21037" y="17004"/>
                  </a:cubicBezTo>
                  <a:cubicBezTo>
                    <a:pt x="20948" y="16594"/>
                    <a:pt x="20858" y="16148"/>
                    <a:pt x="20555" y="15809"/>
                  </a:cubicBezTo>
                  <a:cubicBezTo>
                    <a:pt x="20073" y="15220"/>
                    <a:pt x="19252" y="15167"/>
                    <a:pt x="18503" y="15131"/>
                  </a:cubicBezTo>
                  <a:cubicBezTo>
                    <a:pt x="15737" y="15042"/>
                    <a:pt x="13008" y="14935"/>
                    <a:pt x="10242" y="14828"/>
                  </a:cubicBezTo>
                  <a:lnTo>
                    <a:pt x="10242" y="14828"/>
                  </a:lnTo>
                  <a:cubicBezTo>
                    <a:pt x="11812" y="15631"/>
                    <a:pt x="13561" y="16148"/>
                    <a:pt x="15327" y="16326"/>
                  </a:cubicBezTo>
                  <a:cubicBezTo>
                    <a:pt x="16255" y="16416"/>
                    <a:pt x="17254" y="16433"/>
                    <a:pt x="18111" y="16862"/>
                  </a:cubicBezTo>
                  <a:cubicBezTo>
                    <a:pt x="19252" y="17433"/>
                    <a:pt x="19913" y="18610"/>
                    <a:pt x="20359" y="19770"/>
                  </a:cubicBezTo>
                  <a:cubicBezTo>
                    <a:pt x="21072" y="21608"/>
                    <a:pt x="21429" y="23553"/>
                    <a:pt x="21394" y="25515"/>
                  </a:cubicBezTo>
                  <a:cubicBezTo>
                    <a:pt x="21179" y="26086"/>
                    <a:pt x="21001" y="26639"/>
                    <a:pt x="20823" y="27228"/>
                  </a:cubicBezTo>
                  <a:cubicBezTo>
                    <a:pt x="20341" y="28781"/>
                    <a:pt x="19984" y="30386"/>
                    <a:pt x="19788" y="32028"/>
                  </a:cubicBezTo>
                  <a:cubicBezTo>
                    <a:pt x="19734" y="32313"/>
                    <a:pt x="19716" y="32599"/>
                    <a:pt x="19699" y="32884"/>
                  </a:cubicBezTo>
                  <a:cubicBezTo>
                    <a:pt x="19449" y="31064"/>
                    <a:pt x="19038" y="29262"/>
                    <a:pt x="18467" y="27496"/>
                  </a:cubicBezTo>
                  <a:cubicBezTo>
                    <a:pt x="18360" y="27157"/>
                    <a:pt x="18235" y="26800"/>
                    <a:pt x="18003" y="26532"/>
                  </a:cubicBezTo>
                  <a:cubicBezTo>
                    <a:pt x="17736" y="26229"/>
                    <a:pt x="17325" y="26051"/>
                    <a:pt x="16951" y="25908"/>
                  </a:cubicBezTo>
                  <a:cubicBezTo>
                    <a:pt x="15853" y="25515"/>
                    <a:pt x="14724" y="25373"/>
                    <a:pt x="13578" y="25373"/>
                  </a:cubicBezTo>
                  <a:cubicBezTo>
                    <a:pt x="11130" y="25373"/>
                    <a:pt x="8605" y="26022"/>
                    <a:pt x="6138" y="26265"/>
                  </a:cubicBezTo>
                  <a:cubicBezTo>
                    <a:pt x="8404" y="26889"/>
                    <a:pt x="10777" y="27175"/>
                    <a:pt x="13115" y="27175"/>
                  </a:cubicBezTo>
                  <a:cubicBezTo>
                    <a:pt x="13362" y="27175"/>
                    <a:pt x="13610" y="27171"/>
                    <a:pt x="13859" y="27171"/>
                  </a:cubicBezTo>
                  <a:cubicBezTo>
                    <a:pt x="14419" y="27171"/>
                    <a:pt x="14980" y="27188"/>
                    <a:pt x="15523" y="27300"/>
                  </a:cubicBezTo>
                  <a:cubicBezTo>
                    <a:pt x="17201" y="27621"/>
                    <a:pt x="18628" y="28905"/>
                    <a:pt x="19163" y="30529"/>
                  </a:cubicBezTo>
                  <a:cubicBezTo>
                    <a:pt x="19627" y="32028"/>
                    <a:pt x="19074" y="33491"/>
                    <a:pt x="19609" y="34918"/>
                  </a:cubicBezTo>
                  <a:cubicBezTo>
                    <a:pt x="19609" y="35596"/>
                    <a:pt x="19609" y="36257"/>
                    <a:pt x="19627" y="36935"/>
                  </a:cubicBezTo>
                  <a:cubicBezTo>
                    <a:pt x="19627" y="37738"/>
                    <a:pt x="19645" y="38558"/>
                    <a:pt x="19574" y="39361"/>
                  </a:cubicBezTo>
                  <a:cubicBezTo>
                    <a:pt x="19538" y="40164"/>
                    <a:pt x="19431" y="40967"/>
                    <a:pt x="19288" y="41770"/>
                  </a:cubicBezTo>
                  <a:cubicBezTo>
                    <a:pt x="19163" y="42662"/>
                    <a:pt x="18967" y="43536"/>
                    <a:pt x="18806" y="44393"/>
                  </a:cubicBezTo>
                  <a:cubicBezTo>
                    <a:pt x="18628" y="43144"/>
                    <a:pt x="18450" y="41931"/>
                    <a:pt x="18271" y="40682"/>
                  </a:cubicBezTo>
                  <a:cubicBezTo>
                    <a:pt x="18200" y="40111"/>
                    <a:pt x="18111" y="39558"/>
                    <a:pt x="17843" y="39076"/>
                  </a:cubicBezTo>
                  <a:cubicBezTo>
                    <a:pt x="17486" y="38416"/>
                    <a:pt x="16862" y="38005"/>
                    <a:pt x="16255" y="37577"/>
                  </a:cubicBezTo>
                  <a:cubicBezTo>
                    <a:pt x="13418" y="35650"/>
                    <a:pt x="10527" y="33812"/>
                    <a:pt x="7619" y="31974"/>
                  </a:cubicBezTo>
                  <a:cubicBezTo>
                    <a:pt x="7244" y="31760"/>
                    <a:pt x="6870" y="31510"/>
                    <a:pt x="6477" y="31261"/>
                  </a:cubicBezTo>
                  <a:cubicBezTo>
                    <a:pt x="6406" y="31189"/>
                    <a:pt x="6281" y="31136"/>
                    <a:pt x="6174" y="31136"/>
                  </a:cubicBezTo>
                  <a:cubicBezTo>
                    <a:pt x="6013" y="31136"/>
                    <a:pt x="5888" y="31243"/>
                    <a:pt x="5781" y="31350"/>
                  </a:cubicBezTo>
                  <a:cubicBezTo>
                    <a:pt x="3194" y="33741"/>
                    <a:pt x="1178" y="36756"/>
                    <a:pt x="0" y="40075"/>
                  </a:cubicBezTo>
                  <a:lnTo>
                    <a:pt x="5282" y="35650"/>
                  </a:lnTo>
                  <a:cubicBezTo>
                    <a:pt x="5639" y="35364"/>
                    <a:pt x="5995" y="35061"/>
                    <a:pt x="6441" y="34936"/>
                  </a:cubicBezTo>
                  <a:cubicBezTo>
                    <a:pt x="6607" y="34896"/>
                    <a:pt x="6773" y="34880"/>
                    <a:pt x="6938" y="34880"/>
                  </a:cubicBezTo>
                  <a:cubicBezTo>
                    <a:pt x="7287" y="34880"/>
                    <a:pt x="7631" y="34953"/>
                    <a:pt x="7958" y="35025"/>
                  </a:cubicBezTo>
                  <a:cubicBezTo>
                    <a:pt x="9564" y="35418"/>
                    <a:pt x="11170" y="35775"/>
                    <a:pt x="12776" y="36150"/>
                  </a:cubicBezTo>
                  <a:cubicBezTo>
                    <a:pt x="13579" y="36346"/>
                    <a:pt x="14364" y="36524"/>
                    <a:pt x="15077" y="36935"/>
                  </a:cubicBezTo>
                  <a:cubicBezTo>
                    <a:pt x="16523" y="37755"/>
                    <a:pt x="17343" y="39397"/>
                    <a:pt x="17825" y="41003"/>
                  </a:cubicBezTo>
                  <a:cubicBezTo>
                    <a:pt x="18182" y="42234"/>
                    <a:pt x="18396" y="43501"/>
                    <a:pt x="18771" y="44732"/>
                  </a:cubicBezTo>
                  <a:cubicBezTo>
                    <a:pt x="18664" y="45339"/>
                    <a:pt x="18539" y="45963"/>
                    <a:pt x="18414" y="46588"/>
                  </a:cubicBezTo>
                  <a:cubicBezTo>
                    <a:pt x="18218" y="47676"/>
                    <a:pt x="18057" y="48800"/>
                    <a:pt x="18003" y="49906"/>
                  </a:cubicBezTo>
                  <a:lnTo>
                    <a:pt x="18450" y="49817"/>
                  </a:lnTo>
                  <a:cubicBezTo>
                    <a:pt x="18485" y="49014"/>
                    <a:pt x="18574" y="48229"/>
                    <a:pt x="18682" y="47462"/>
                  </a:cubicBezTo>
                  <a:cubicBezTo>
                    <a:pt x="18949" y="46712"/>
                    <a:pt x="19217" y="45999"/>
                    <a:pt x="19484" y="45285"/>
                  </a:cubicBezTo>
                  <a:cubicBezTo>
                    <a:pt x="19538" y="45142"/>
                    <a:pt x="19609" y="45000"/>
                    <a:pt x="19663" y="44839"/>
                  </a:cubicBezTo>
                  <a:cubicBezTo>
                    <a:pt x="19734" y="44750"/>
                    <a:pt x="19788" y="44643"/>
                    <a:pt x="19841" y="44536"/>
                  </a:cubicBezTo>
                  <a:cubicBezTo>
                    <a:pt x="19984" y="44357"/>
                    <a:pt x="20109" y="44179"/>
                    <a:pt x="20323" y="44072"/>
                  </a:cubicBezTo>
                  <a:cubicBezTo>
                    <a:pt x="20526" y="43945"/>
                    <a:pt x="20739" y="43891"/>
                    <a:pt x="20958" y="43891"/>
                  </a:cubicBezTo>
                  <a:cubicBezTo>
                    <a:pt x="21662" y="43891"/>
                    <a:pt x="22418" y="44451"/>
                    <a:pt x="23017" y="44928"/>
                  </a:cubicBezTo>
                  <a:cubicBezTo>
                    <a:pt x="23499" y="45339"/>
                    <a:pt x="24034" y="45713"/>
                    <a:pt x="24605" y="46052"/>
                  </a:cubicBezTo>
                  <a:lnTo>
                    <a:pt x="29726" y="44910"/>
                  </a:lnTo>
                  <a:cubicBezTo>
                    <a:pt x="28673" y="44107"/>
                    <a:pt x="27656" y="43304"/>
                    <a:pt x="26586" y="42519"/>
                  </a:cubicBezTo>
                  <a:cubicBezTo>
                    <a:pt x="26158" y="42216"/>
                    <a:pt x="25729" y="41895"/>
                    <a:pt x="25230" y="41788"/>
                  </a:cubicBezTo>
                  <a:cubicBezTo>
                    <a:pt x="25088" y="41759"/>
                    <a:pt x="24945" y="41746"/>
                    <a:pt x="24801" y="41746"/>
                  </a:cubicBezTo>
                  <a:cubicBezTo>
                    <a:pt x="24326" y="41746"/>
                    <a:pt x="23839" y="41883"/>
                    <a:pt x="23374" y="42020"/>
                  </a:cubicBezTo>
                  <a:cubicBezTo>
                    <a:pt x="22732" y="42216"/>
                    <a:pt x="22054" y="42394"/>
                    <a:pt x="21394" y="42591"/>
                  </a:cubicBezTo>
                  <a:lnTo>
                    <a:pt x="20787" y="42787"/>
                  </a:lnTo>
                  <a:lnTo>
                    <a:pt x="20787" y="42787"/>
                  </a:lnTo>
                  <a:lnTo>
                    <a:pt x="23892" y="36970"/>
                  </a:lnTo>
                  <a:lnTo>
                    <a:pt x="31100" y="40699"/>
                  </a:lnTo>
                  <a:cubicBezTo>
                    <a:pt x="31849" y="41074"/>
                    <a:pt x="32581" y="41449"/>
                    <a:pt x="33188" y="42020"/>
                  </a:cubicBezTo>
                  <a:cubicBezTo>
                    <a:pt x="33669" y="42484"/>
                    <a:pt x="34080" y="43055"/>
                    <a:pt x="34454" y="43626"/>
                  </a:cubicBezTo>
                  <a:lnTo>
                    <a:pt x="37595" y="48283"/>
                  </a:lnTo>
                  <a:cubicBezTo>
                    <a:pt x="37595" y="45963"/>
                    <a:pt x="37059" y="43661"/>
                    <a:pt x="36060" y="41592"/>
                  </a:cubicBezTo>
                  <a:cubicBezTo>
                    <a:pt x="35810" y="41074"/>
                    <a:pt x="35525" y="40557"/>
                    <a:pt x="35097" y="40200"/>
                  </a:cubicBezTo>
                  <a:cubicBezTo>
                    <a:pt x="34704" y="39879"/>
                    <a:pt x="34187" y="39665"/>
                    <a:pt x="33687" y="39486"/>
                  </a:cubicBezTo>
                  <a:cubicBezTo>
                    <a:pt x="30422" y="38291"/>
                    <a:pt x="27157" y="37060"/>
                    <a:pt x="23874" y="35828"/>
                  </a:cubicBezTo>
                  <a:cubicBezTo>
                    <a:pt x="23708" y="35773"/>
                    <a:pt x="23528" y="35718"/>
                    <a:pt x="23356" y="35718"/>
                  </a:cubicBezTo>
                  <a:cubicBezTo>
                    <a:pt x="23250" y="35718"/>
                    <a:pt x="23148" y="35738"/>
                    <a:pt x="23053" y="35793"/>
                  </a:cubicBezTo>
                  <a:cubicBezTo>
                    <a:pt x="22892" y="35882"/>
                    <a:pt x="22803" y="36060"/>
                    <a:pt x="22714" y="36239"/>
                  </a:cubicBezTo>
                  <a:cubicBezTo>
                    <a:pt x="21518" y="38665"/>
                    <a:pt x="20466" y="41163"/>
                    <a:pt x="19574" y="43733"/>
                  </a:cubicBezTo>
                  <a:cubicBezTo>
                    <a:pt x="19306" y="44125"/>
                    <a:pt x="19145" y="44625"/>
                    <a:pt x="19021" y="45142"/>
                  </a:cubicBezTo>
                  <a:cubicBezTo>
                    <a:pt x="19235" y="44072"/>
                    <a:pt x="19449" y="42965"/>
                    <a:pt x="19627" y="41877"/>
                  </a:cubicBezTo>
                  <a:cubicBezTo>
                    <a:pt x="19752" y="41056"/>
                    <a:pt x="19841" y="40253"/>
                    <a:pt x="19895" y="39433"/>
                  </a:cubicBezTo>
                  <a:cubicBezTo>
                    <a:pt x="19966" y="38594"/>
                    <a:pt x="19930" y="37791"/>
                    <a:pt x="19913" y="36970"/>
                  </a:cubicBezTo>
                  <a:cubicBezTo>
                    <a:pt x="19895" y="36346"/>
                    <a:pt x="19859" y="35739"/>
                    <a:pt x="19859" y="35115"/>
                  </a:cubicBezTo>
                  <a:cubicBezTo>
                    <a:pt x="20002" y="34794"/>
                    <a:pt x="20198" y="34472"/>
                    <a:pt x="20448" y="34205"/>
                  </a:cubicBezTo>
                  <a:cubicBezTo>
                    <a:pt x="20965" y="33652"/>
                    <a:pt x="21643" y="33295"/>
                    <a:pt x="22339" y="32974"/>
                  </a:cubicBezTo>
                  <a:cubicBezTo>
                    <a:pt x="23588" y="32403"/>
                    <a:pt x="24837" y="31849"/>
                    <a:pt x="26104" y="31332"/>
                  </a:cubicBezTo>
                  <a:cubicBezTo>
                    <a:pt x="26586" y="31136"/>
                    <a:pt x="27103" y="30922"/>
                    <a:pt x="27603" y="30904"/>
                  </a:cubicBezTo>
                  <a:cubicBezTo>
                    <a:pt x="27638" y="30902"/>
                    <a:pt x="27673" y="30902"/>
                    <a:pt x="27708" y="30902"/>
                  </a:cubicBezTo>
                  <a:cubicBezTo>
                    <a:pt x="28525" y="30902"/>
                    <a:pt x="29293" y="31295"/>
                    <a:pt x="30012" y="31671"/>
                  </a:cubicBezTo>
                  <a:cubicBezTo>
                    <a:pt x="33580" y="33420"/>
                    <a:pt x="37488" y="34455"/>
                    <a:pt x="41449" y="34669"/>
                  </a:cubicBezTo>
                  <a:cubicBezTo>
                    <a:pt x="37434" y="32849"/>
                    <a:pt x="33330" y="31279"/>
                    <a:pt x="29119" y="30012"/>
                  </a:cubicBezTo>
                  <a:cubicBezTo>
                    <a:pt x="28604" y="29868"/>
                    <a:pt x="28053" y="29714"/>
                    <a:pt x="27515" y="29714"/>
                  </a:cubicBezTo>
                  <a:cubicBezTo>
                    <a:pt x="27383" y="29714"/>
                    <a:pt x="27251" y="29723"/>
                    <a:pt x="27121" y="29744"/>
                  </a:cubicBezTo>
                  <a:cubicBezTo>
                    <a:pt x="26639" y="29815"/>
                    <a:pt x="26193" y="30065"/>
                    <a:pt x="25783" y="30279"/>
                  </a:cubicBezTo>
                  <a:lnTo>
                    <a:pt x="21965" y="32296"/>
                  </a:lnTo>
                  <a:cubicBezTo>
                    <a:pt x="21358" y="32599"/>
                    <a:pt x="20751" y="32938"/>
                    <a:pt x="20287" y="33420"/>
                  </a:cubicBezTo>
                  <a:cubicBezTo>
                    <a:pt x="20127" y="33598"/>
                    <a:pt x="20020" y="33776"/>
                    <a:pt x="19913" y="33991"/>
                  </a:cubicBezTo>
                  <a:cubicBezTo>
                    <a:pt x="19930" y="33330"/>
                    <a:pt x="19984" y="32706"/>
                    <a:pt x="20038" y="32081"/>
                  </a:cubicBezTo>
                  <a:cubicBezTo>
                    <a:pt x="20216" y="30458"/>
                    <a:pt x="20555" y="28870"/>
                    <a:pt x="21019" y="27317"/>
                  </a:cubicBezTo>
                  <a:cubicBezTo>
                    <a:pt x="21162" y="26871"/>
                    <a:pt x="21287" y="26407"/>
                    <a:pt x="21447" y="25961"/>
                  </a:cubicBezTo>
                  <a:cubicBezTo>
                    <a:pt x="22357" y="25069"/>
                    <a:pt x="23321" y="24195"/>
                    <a:pt x="24552" y="23910"/>
                  </a:cubicBezTo>
                  <a:cubicBezTo>
                    <a:pt x="25194" y="23749"/>
                    <a:pt x="25872" y="23767"/>
                    <a:pt x="26532" y="23731"/>
                  </a:cubicBezTo>
                  <a:cubicBezTo>
                    <a:pt x="29797" y="23517"/>
                    <a:pt x="32938" y="21875"/>
                    <a:pt x="34936" y="19306"/>
                  </a:cubicBezTo>
                  <a:lnTo>
                    <a:pt x="34936" y="19306"/>
                  </a:lnTo>
                  <a:cubicBezTo>
                    <a:pt x="32438" y="20448"/>
                    <a:pt x="29762" y="21197"/>
                    <a:pt x="27050" y="21501"/>
                  </a:cubicBezTo>
                  <a:cubicBezTo>
                    <a:pt x="26229" y="21590"/>
                    <a:pt x="25373" y="21644"/>
                    <a:pt x="24623" y="21983"/>
                  </a:cubicBezTo>
                  <a:cubicBezTo>
                    <a:pt x="23463" y="22500"/>
                    <a:pt x="22500" y="23731"/>
                    <a:pt x="21804" y="24944"/>
                  </a:cubicBezTo>
                  <a:cubicBezTo>
                    <a:pt x="22072" y="24213"/>
                    <a:pt x="22357" y="23463"/>
                    <a:pt x="22660" y="22714"/>
                  </a:cubicBezTo>
                  <a:cubicBezTo>
                    <a:pt x="22964" y="21965"/>
                    <a:pt x="23285" y="21233"/>
                    <a:pt x="23588" y="20466"/>
                  </a:cubicBezTo>
                  <a:cubicBezTo>
                    <a:pt x="23909" y="19734"/>
                    <a:pt x="24213" y="18967"/>
                    <a:pt x="24534" y="18218"/>
                  </a:cubicBezTo>
                  <a:cubicBezTo>
                    <a:pt x="24837" y="17450"/>
                    <a:pt x="25141" y="16683"/>
                    <a:pt x="25355" y="15898"/>
                  </a:cubicBezTo>
                  <a:cubicBezTo>
                    <a:pt x="25587" y="15113"/>
                    <a:pt x="25747" y="14310"/>
                    <a:pt x="25890" y="13507"/>
                  </a:cubicBezTo>
                  <a:cubicBezTo>
                    <a:pt x="25908" y="13489"/>
                    <a:pt x="25908" y="13436"/>
                    <a:pt x="25908" y="13418"/>
                  </a:cubicBezTo>
                  <a:cubicBezTo>
                    <a:pt x="25934" y="13471"/>
                    <a:pt x="25951" y="13533"/>
                    <a:pt x="25958" y="13598"/>
                  </a:cubicBezTo>
                  <a:lnTo>
                    <a:pt x="25958" y="13598"/>
                  </a:lnTo>
                  <a:lnTo>
                    <a:pt x="25943" y="13329"/>
                  </a:lnTo>
                  <a:cubicBezTo>
                    <a:pt x="25961" y="13115"/>
                    <a:pt x="25997" y="12883"/>
                    <a:pt x="26033" y="12669"/>
                  </a:cubicBezTo>
                  <a:cubicBezTo>
                    <a:pt x="26086" y="12794"/>
                    <a:pt x="26140" y="12936"/>
                    <a:pt x="26175" y="13061"/>
                  </a:cubicBezTo>
                  <a:cubicBezTo>
                    <a:pt x="26158" y="12865"/>
                    <a:pt x="26122" y="12669"/>
                    <a:pt x="26068" y="12455"/>
                  </a:cubicBezTo>
                  <a:cubicBezTo>
                    <a:pt x="26229" y="11170"/>
                    <a:pt x="26390" y="9903"/>
                    <a:pt x="26675" y="8654"/>
                  </a:cubicBezTo>
                  <a:cubicBezTo>
                    <a:pt x="27032" y="7048"/>
                    <a:pt x="27692" y="5549"/>
                    <a:pt x="28477" y="4122"/>
                  </a:cubicBezTo>
                  <a:cubicBezTo>
                    <a:pt x="29262" y="2695"/>
                    <a:pt x="30190" y="1339"/>
                    <a:pt x="31118" y="0"/>
                  </a:cubicBezTo>
                  <a:close/>
                </a:path>
              </a:pathLst>
            </a:custGeom>
            <a:gradFill>
              <a:gsLst>
                <a:gs pos="0">
                  <a:srgbClr val="513973"/>
                </a:gs>
                <a:gs pos="100000">
                  <a:srgbClr val="140F1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t="4021" b="4995"/>
          <a:stretch/>
        </p:blipFill>
        <p:spPr>
          <a:xfrm>
            <a:off x="0" y="-55900"/>
            <a:ext cx="9144000" cy="51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164550" y="2797818"/>
            <a:ext cx="2814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708850" y="648925"/>
            <a:ext cx="7726200" cy="1963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>
            <a:off x="-260069" y="2649331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7466298" y="2649321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54525">
            <a:off x="56136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54525" flipH="1">
            <a:off x="-1069976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54525" flipH="1">
            <a:off x="-1307751" y="1188574"/>
            <a:ext cx="4600253" cy="222654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t="3773" b="6813"/>
          <a:stretch/>
        </p:blipFill>
        <p:spPr>
          <a:xfrm flipH="1">
            <a:off x="-21529" y="0"/>
            <a:ext cx="9204275" cy="514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 rotWithShape="1">
          <a:blip r:embed="rId3">
            <a:alphaModFix/>
          </a:blip>
          <a:srcRect l="32614" b="17314"/>
          <a:stretch/>
        </p:blipFill>
        <p:spPr>
          <a:xfrm flipH="1">
            <a:off x="2415574" y="6450"/>
            <a:ext cx="6706899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/>
          <p:nvPr/>
        </p:nvSpPr>
        <p:spPr>
          <a:xfrm flipH="1">
            <a:off x="7977321" y="3895825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 flipH="1">
            <a:off x="4746121" y="1223325"/>
            <a:ext cx="3667500" cy="986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 flipH="1">
            <a:off x="4763171" y="2337950"/>
            <a:ext cx="3667500" cy="1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254525">
            <a:off x="61470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254525" flipH="1">
            <a:off x="-1603376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"/>
          </p:nvPr>
        </p:nvSpPr>
        <p:spPr>
          <a:xfrm>
            <a:off x="1286275" y="2246849"/>
            <a:ext cx="3138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"/>
          </p:nvPr>
        </p:nvSpPr>
        <p:spPr>
          <a:xfrm>
            <a:off x="4699351" y="2246849"/>
            <a:ext cx="3138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1286275" y="1855097"/>
            <a:ext cx="31386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4699351" y="1855096"/>
            <a:ext cx="31386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1305282" y="1304050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 hasCustomPrompt="1"/>
          </p:nvPr>
        </p:nvSpPr>
        <p:spPr>
          <a:xfrm>
            <a:off x="4699350" y="1304050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7"/>
          </p:nvPr>
        </p:nvSpPr>
        <p:spPr>
          <a:xfrm>
            <a:off x="1286275" y="3851325"/>
            <a:ext cx="3138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4699351" y="3851325"/>
            <a:ext cx="3138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1286275" y="3459576"/>
            <a:ext cx="31386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3"/>
          </p:nvPr>
        </p:nvSpPr>
        <p:spPr>
          <a:xfrm>
            <a:off x="4699351" y="3459576"/>
            <a:ext cx="3138600" cy="391800"/>
          </a:xfrm>
          <a:prstGeom prst="rect">
            <a:avLst/>
          </a:prstGeom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eggae One"/>
              <a:buNone/>
              <a:defRPr sz="2000"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1305282" y="2908527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5" hasCustomPrompt="1"/>
          </p:nvPr>
        </p:nvSpPr>
        <p:spPr>
          <a:xfrm>
            <a:off x="4699350" y="2908527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/>
          <p:nvPr/>
        </p:nvSpPr>
        <p:spPr>
          <a:xfrm>
            <a:off x="-453537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/>
          <p:nvPr/>
        </p:nvSpPr>
        <p:spPr>
          <a:xfrm flipH="1">
            <a:off x="7880188" y="30757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-852712" y="10945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7A4B9A"/>
              </a:gs>
              <a:gs pos="100000">
                <a:srgbClr val="34233E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 flipH="1">
            <a:off x="8255413" y="1094550"/>
            <a:ext cx="1717336" cy="2067772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7A4B9A"/>
              </a:gs>
              <a:gs pos="100000">
                <a:srgbClr val="34233E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2">
            <a:alphaModFix/>
          </a:blip>
          <a:srcRect t="4995" b="50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l="11406" t="12517" r="11414" b="1801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1441825" y="952950"/>
            <a:ext cx="62604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1441800" y="2973450"/>
            <a:ext cx="6260400" cy="455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4">
            <a:alphaModFix/>
          </a:blip>
          <a:srcRect l="27395" r="10384" b="42607"/>
          <a:stretch/>
        </p:blipFill>
        <p:spPr>
          <a:xfrm flipH="1">
            <a:off x="1559225" y="37612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l="27395" r="10384" b="42607"/>
          <a:stretch/>
        </p:blipFill>
        <p:spPr>
          <a:xfrm>
            <a:off x="6161350" y="3761216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09782">
            <a:off x="2164198" y="3648050"/>
            <a:ext cx="4600254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 rotWithShape="1">
          <a:blip r:embed="rId2">
            <a:alphaModFix/>
          </a:blip>
          <a:srcRect t="999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 flipH="1">
            <a:off x="7466266" y="2630996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rot="-663354" flipH="1">
            <a:off x="6858400" y="3478092"/>
            <a:ext cx="1425463" cy="1716316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7A4B9A"/>
              </a:gs>
              <a:gs pos="100000">
                <a:srgbClr val="34233E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 flipH="1">
            <a:off x="708852" y="2953700"/>
            <a:ext cx="5815500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08838" y="1223162"/>
            <a:ext cx="2524800" cy="15186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1"/>
          </p:nvPr>
        </p:nvSpPr>
        <p:spPr>
          <a:xfrm flipH="1">
            <a:off x="708838" y="3546685"/>
            <a:ext cx="58155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3446450" y="2970117"/>
            <a:ext cx="4988700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title" idx="2" hasCustomPrompt="1"/>
          </p:nvPr>
        </p:nvSpPr>
        <p:spPr>
          <a:xfrm>
            <a:off x="5338550" y="1300475"/>
            <a:ext cx="3096600" cy="13680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1"/>
          </p:nvPr>
        </p:nvSpPr>
        <p:spPr>
          <a:xfrm>
            <a:off x="3446450" y="3552675"/>
            <a:ext cx="49887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2">
            <a:alphaModFix/>
          </a:blip>
          <a:srcRect t="9999"/>
          <a:stretch/>
        </p:blipFill>
        <p:spPr>
          <a:xfrm flipH="1">
            <a:off x="1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/>
          <p:nvPr/>
        </p:nvSpPr>
        <p:spPr>
          <a:xfrm>
            <a:off x="0" y="2630996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6"/>
          <p:cNvSpPr/>
          <p:nvPr/>
        </p:nvSpPr>
        <p:spPr>
          <a:xfrm rot="663354">
            <a:off x="1120174" y="3478092"/>
            <a:ext cx="1425463" cy="1716316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7A4B9A"/>
              </a:gs>
              <a:gs pos="100000">
                <a:srgbClr val="34233E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7500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eggae One"/>
              <a:buNone/>
              <a:defRPr sz="30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850" y="1152475"/>
            <a:ext cx="7726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○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■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○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■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○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■"/>
              <a:defRPr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7" r:id="rId11"/>
    <p:sldLayoutId id="2147483672" r:id="rId12"/>
    <p:sldLayoutId id="2147483675" r:id="rId13"/>
    <p:sldLayoutId id="2147483679" r:id="rId14"/>
    <p:sldLayoutId id="2147483681" r:id="rId15"/>
    <p:sldLayoutId id="2147483682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0"/>
          <p:cNvPicPr preferRelativeResize="0"/>
          <p:nvPr/>
        </p:nvPicPr>
        <p:blipFill rotWithShape="1">
          <a:blip r:embed="rId3">
            <a:alphaModFix/>
          </a:blip>
          <a:srcRect l="11512" b="15888"/>
          <a:stretch/>
        </p:blipFill>
        <p:spPr>
          <a:xfrm>
            <a:off x="4365425" y="817350"/>
            <a:ext cx="4974750" cy="432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0"/>
          <p:cNvSpPr txBox="1">
            <a:spLocks noGrp="1"/>
          </p:cNvSpPr>
          <p:nvPr>
            <p:ph type="ctrTitle"/>
          </p:nvPr>
        </p:nvSpPr>
        <p:spPr>
          <a:xfrm>
            <a:off x="708850" y="1658055"/>
            <a:ext cx="4440000" cy="277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GAME</a:t>
            </a:r>
            <a:br>
              <a:rPr lang="en" sz="4800" dirty="0"/>
            </a:br>
            <a:r>
              <a:rPr lang="en" sz="4800" dirty="0"/>
              <a:t>SALES</a:t>
            </a:r>
            <a:r>
              <a:rPr lang="en" dirty="0"/>
              <a:t> </a:t>
            </a:r>
            <a:r>
              <a:rPr lang="en" sz="3300" dirty="0">
                <a:solidFill>
                  <a:schemeClr val="dk1"/>
                </a:solidFill>
              </a:rPr>
              <a:t>PRESENTATION</a:t>
            </a:r>
            <a:endParaRPr sz="3300" dirty="0">
              <a:solidFill>
                <a:schemeClr val="dk1"/>
              </a:solidFill>
            </a:endParaRPr>
          </a:p>
        </p:txBody>
      </p:sp>
      <p:sp>
        <p:nvSpPr>
          <p:cNvPr id="289" name="Google Shape;289;p40"/>
          <p:cNvSpPr txBox="1">
            <a:spLocks noGrp="1"/>
          </p:cNvSpPr>
          <p:nvPr>
            <p:ph type="subTitle" idx="1"/>
          </p:nvPr>
        </p:nvSpPr>
        <p:spPr>
          <a:xfrm>
            <a:off x="907155" y="3526872"/>
            <a:ext cx="38631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b="1" dirty="0"/>
              <a:t>Syed Abid Hassan</a:t>
            </a:r>
            <a:endParaRPr b="1" dirty="0"/>
          </a:p>
        </p:txBody>
      </p:sp>
      <p:pic>
        <p:nvPicPr>
          <p:cNvPr id="3" name="Picture 2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3545342C-F41E-0BE0-50F3-790FD2ACC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23" y="3600038"/>
            <a:ext cx="282668" cy="2826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4 GAME PUBLIHSING YEARS</a:t>
            </a:r>
            <a:endParaRPr dirty="0"/>
          </a:p>
        </p:txBody>
      </p:sp>
      <p:sp>
        <p:nvSpPr>
          <p:cNvPr id="481" name="Google Shape;481;p59"/>
          <p:cNvSpPr txBox="1"/>
          <p:nvPr/>
        </p:nvSpPr>
        <p:spPr>
          <a:xfrm>
            <a:off x="708850" y="3661526"/>
            <a:ext cx="18726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361 Games Published </a:t>
            </a:r>
            <a:endParaRPr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2" name="Google Shape;482;p59"/>
          <p:cNvSpPr txBox="1"/>
          <p:nvPr/>
        </p:nvSpPr>
        <p:spPr>
          <a:xfrm>
            <a:off x="2660049" y="3661526"/>
            <a:ext cx="18726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354 Games Published</a:t>
            </a:r>
            <a:endParaRPr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3" name="Google Shape;483;p59"/>
          <p:cNvSpPr txBox="1"/>
          <p:nvPr/>
        </p:nvSpPr>
        <p:spPr>
          <a:xfrm>
            <a:off x="708950" y="3368100"/>
            <a:ext cx="1872600" cy="44373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2018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4" name="Google Shape;484;p59"/>
          <p:cNvSpPr txBox="1"/>
          <p:nvPr/>
        </p:nvSpPr>
        <p:spPr>
          <a:xfrm>
            <a:off x="2660150" y="3368100"/>
            <a:ext cx="1872600" cy="3556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2017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5" name="Google Shape;485;p59"/>
          <p:cNvSpPr txBox="1"/>
          <p:nvPr/>
        </p:nvSpPr>
        <p:spPr>
          <a:xfrm>
            <a:off x="4611349" y="3661526"/>
            <a:ext cx="18726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295 Games Published</a:t>
            </a:r>
            <a:endParaRPr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6" name="Google Shape;486;p59"/>
          <p:cNvSpPr txBox="1"/>
          <p:nvPr/>
        </p:nvSpPr>
        <p:spPr>
          <a:xfrm>
            <a:off x="4611350" y="3368100"/>
            <a:ext cx="1872600" cy="3555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2016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7" name="Google Shape;487;p59"/>
          <p:cNvSpPr txBox="1"/>
          <p:nvPr/>
        </p:nvSpPr>
        <p:spPr>
          <a:xfrm>
            <a:off x="6562450" y="3661524"/>
            <a:ext cx="1872600" cy="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255 Games Published</a:t>
            </a:r>
            <a:endParaRPr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8" name="Google Shape;488;p59"/>
          <p:cNvSpPr txBox="1"/>
          <p:nvPr/>
        </p:nvSpPr>
        <p:spPr>
          <a:xfrm>
            <a:off x="6562550" y="3368103"/>
            <a:ext cx="1872600" cy="35559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2015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cxnSp>
        <p:nvCxnSpPr>
          <p:cNvPr id="489" name="Google Shape;489;p59"/>
          <p:cNvCxnSpPr/>
          <p:nvPr/>
        </p:nvCxnSpPr>
        <p:spPr>
          <a:xfrm>
            <a:off x="1046100" y="3159150"/>
            <a:ext cx="7051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90" name="Google Shape;490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708950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2660162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4611387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6562612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59"/>
          <p:cNvSpPr txBox="1"/>
          <p:nvPr/>
        </p:nvSpPr>
        <p:spPr>
          <a:xfrm>
            <a:off x="708950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1st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5" name="Google Shape;495;p59"/>
          <p:cNvSpPr txBox="1"/>
          <p:nvPr/>
        </p:nvSpPr>
        <p:spPr>
          <a:xfrm>
            <a:off x="2660150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2nd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6" name="Google Shape;496;p59"/>
          <p:cNvSpPr txBox="1"/>
          <p:nvPr/>
        </p:nvSpPr>
        <p:spPr>
          <a:xfrm>
            <a:off x="4611349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3rd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7" name="Google Shape;497;p59"/>
          <p:cNvSpPr txBox="1"/>
          <p:nvPr/>
        </p:nvSpPr>
        <p:spPr>
          <a:xfrm>
            <a:off x="6562549" y="1483752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4th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</p:spTree>
    <p:extLst>
      <p:ext uri="{BB962C8B-B14F-4D97-AF65-F5344CB8AC3E}">
        <p14:creationId xmlns:p14="http://schemas.microsoft.com/office/powerpoint/2010/main" val="162975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6"/>
          <p:cNvSpPr txBox="1">
            <a:spLocks noGrp="1"/>
          </p:cNvSpPr>
          <p:nvPr>
            <p:ph type="title" idx="2"/>
          </p:nvPr>
        </p:nvSpPr>
        <p:spPr>
          <a:xfrm flipH="1">
            <a:off x="3424800" y="1053503"/>
            <a:ext cx="2294400" cy="15063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32" name="Google Shape;632;p66"/>
          <p:cNvSpPr txBox="1">
            <a:spLocks noGrp="1"/>
          </p:cNvSpPr>
          <p:nvPr>
            <p:ph type="title"/>
          </p:nvPr>
        </p:nvSpPr>
        <p:spPr>
          <a:xfrm flipH="1">
            <a:off x="1946400" y="2738897"/>
            <a:ext cx="5251200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GAMES SHIPPED</a:t>
            </a:r>
            <a:endParaRPr dirty="0"/>
          </a:p>
        </p:txBody>
      </p:sp>
      <p:sp>
        <p:nvSpPr>
          <p:cNvPr id="633" name="Google Shape;633;p66"/>
          <p:cNvSpPr/>
          <p:nvPr/>
        </p:nvSpPr>
        <p:spPr>
          <a:xfrm>
            <a:off x="-260038" y="2637370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66"/>
          <p:cNvSpPr/>
          <p:nvPr/>
        </p:nvSpPr>
        <p:spPr>
          <a:xfrm flipH="1">
            <a:off x="7473053" y="2637360"/>
            <a:ext cx="1937771" cy="2512499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67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6 GAME SHIPPING YEARS</a:t>
            </a:r>
            <a:endParaRPr dirty="0"/>
          </a:p>
        </p:txBody>
      </p:sp>
      <p:sp>
        <p:nvSpPr>
          <p:cNvPr id="640" name="Google Shape;640;p67"/>
          <p:cNvSpPr txBox="1">
            <a:spLocks noGrp="1"/>
          </p:cNvSpPr>
          <p:nvPr>
            <p:ph type="subTitle" idx="1"/>
          </p:nvPr>
        </p:nvSpPr>
        <p:spPr>
          <a:xfrm>
            <a:off x="93537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282M Games Shipped</a:t>
            </a:r>
            <a:endParaRPr dirty="0"/>
          </a:p>
        </p:txBody>
      </p:sp>
      <p:sp>
        <p:nvSpPr>
          <p:cNvPr id="641" name="Google Shape;641;p67"/>
          <p:cNvSpPr txBox="1">
            <a:spLocks noGrp="1"/>
          </p:cNvSpPr>
          <p:nvPr>
            <p:ph type="subTitle" idx="2"/>
          </p:nvPr>
        </p:nvSpPr>
        <p:spPr>
          <a:xfrm>
            <a:off x="348887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253M Games Shipped</a:t>
            </a:r>
            <a:endParaRPr dirty="0"/>
          </a:p>
        </p:txBody>
      </p:sp>
      <p:sp>
        <p:nvSpPr>
          <p:cNvPr id="642" name="Google Shape;642;p67"/>
          <p:cNvSpPr txBox="1">
            <a:spLocks noGrp="1"/>
          </p:cNvSpPr>
          <p:nvPr>
            <p:ph type="subTitle" idx="3"/>
          </p:nvPr>
        </p:nvSpPr>
        <p:spPr>
          <a:xfrm>
            <a:off x="935375" y="1767888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2017</a:t>
            </a:r>
            <a:endParaRPr dirty="0"/>
          </a:p>
        </p:txBody>
      </p:sp>
      <p:sp>
        <p:nvSpPr>
          <p:cNvPr id="643" name="Google Shape;643;p67"/>
          <p:cNvSpPr txBox="1">
            <a:spLocks noGrp="1"/>
          </p:cNvSpPr>
          <p:nvPr>
            <p:ph type="subTitle" idx="4"/>
          </p:nvPr>
        </p:nvSpPr>
        <p:spPr>
          <a:xfrm>
            <a:off x="3488875" y="1767888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2014</a:t>
            </a:r>
            <a:endParaRPr dirty="0"/>
          </a:p>
        </p:txBody>
      </p:sp>
      <p:sp>
        <p:nvSpPr>
          <p:cNvPr id="644" name="Google Shape;644;p67"/>
          <p:cNvSpPr txBox="1">
            <a:spLocks noGrp="1"/>
          </p:cNvSpPr>
          <p:nvPr>
            <p:ph type="subTitle" idx="5"/>
          </p:nvPr>
        </p:nvSpPr>
        <p:spPr>
          <a:xfrm>
            <a:off x="93537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234M Games Shipped</a:t>
            </a:r>
            <a:endParaRPr dirty="0"/>
          </a:p>
        </p:txBody>
      </p:sp>
      <p:sp>
        <p:nvSpPr>
          <p:cNvPr id="645" name="Google Shape;645;p67"/>
          <p:cNvSpPr txBox="1">
            <a:spLocks noGrp="1"/>
          </p:cNvSpPr>
          <p:nvPr>
            <p:ph type="subTitle" idx="6"/>
          </p:nvPr>
        </p:nvSpPr>
        <p:spPr>
          <a:xfrm>
            <a:off x="348887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213M Games Shipped</a:t>
            </a:r>
            <a:endParaRPr dirty="0"/>
          </a:p>
        </p:txBody>
      </p:sp>
      <p:sp>
        <p:nvSpPr>
          <p:cNvPr id="646" name="Google Shape;646;p67"/>
          <p:cNvSpPr txBox="1">
            <a:spLocks noGrp="1"/>
          </p:cNvSpPr>
          <p:nvPr>
            <p:ph type="subTitle" idx="7"/>
          </p:nvPr>
        </p:nvSpPr>
        <p:spPr>
          <a:xfrm>
            <a:off x="935375" y="3143765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2016</a:t>
            </a:r>
            <a:endParaRPr dirty="0"/>
          </a:p>
        </p:txBody>
      </p:sp>
      <p:sp>
        <p:nvSpPr>
          <p:cNvPr id="647" name="Google Shape;647;p67"/>
          <p:cNvSpPr txBox="1">
            <a:spLocks noGrp="1"/>
          </p:cNvSpPr>
          <p:nvPr>
            <p:ph type="subTitle" idx="8"/>
          </p:nvPr>
        </p:nvSpPr>
        <p:spPr>
          <a:xfrm>
            <a:off x="3488875" y="3143764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2018</a:t>
            </a:r>
            <a:endParaRPr dirty="0"/>
          </a:p>
        </p:txBody>
      </p:sp>
      <p:sp>
        <p:nvSpPr>
          <p:cNvPr id="648" name="Google Shape;648;p67"/>
          <p:cNvSpPr txBox="1">
            <a:spLocks noGrp="1"/>
          </p:cNvSpPr>
          <p:nvPr>
            <p:ph type="subTitle" idx="9"/>
          </p:nvPr>
        </p:nvSpPr>
        <p:spPr>
          <a:xfrm>
            <a:off x="6046525" y="2083440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240M Games Shipped</a:t>
            </a:r>
            <a:endParaRPr dirty="0"/>
          </a:p>
        </p:txBody>
      </p:sp>
      <p:sp>
        <p:nvSpPr>
          <p:cNvPr id="649" name="Google Shape;649;p67"/>
          <p:cNvSpPr txBox="1">
            <a:spLocks noGrp="1"/>
          </p:cNvSpPr>
          <p:nvPr>
            <p:ph type="subTitle" idx="13"/>
          </p:nvPr>
        </p:nvSpPr>
        <p:spPr>
          <a:xfrm>
            <a:off x="6046525" y="1767888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2015</a:t>
            </a:r>
            <a:endParaRPr dirty="0"/>
          </a:p>
        </p:txBody>
      </p:sp>
      <p:sp>
        <p:nvSpPr>
          <p:cNvPr id="650" name="Google Shape;650;p67"/>
          <p:cNvSpPr txBox="1">
            <a:spLocks noGrp="1"/>
          </p:cNvSpPr>
          <p:nvPr>
            <p:ph type="subTitle" idx="14"/>
          </p:nvPr>
        </p:nvSpPr>
        <p:spPr>
          <a:xfrm>
            <a:off x="6046525" y="3459313"/>
            <a:ext cx="2162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175M Games Shipped</a:t>
            </a:r>
            <a:endParaRPr dirty="0"/>
          </a:p>
        </p:txBody>
      </p:sp>
      <p:sp>
        <p:nvSpPr>
          <p:cNvPr id="651" name="Google Shape;651;p67"/>
          <p:cNvSpPr txBox="1">
            <a:spLocks noGrp="1"/>
          </p:cNvSpPr>
          <p:nvPr>
            <p:ph type="subTitle" idx="15"/>
          </p:nvPr>
        </p:nvSpPr>
        <p:spPr>
          <a:xfrm>
            <a:off x="6046525" y="3143765"/>
            <a:ext cx="21621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9175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4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 RANKING</a:t>
            </a:r>
            <a:endParaRPr/>
          </a:p>
        </p:txBody>
      </p:sp>
      <p:grpSp>
        <p:nvGrpSpPr>
          <p:cNvPr id="548" name="Google Shape;548;p64"/>
          <p:cNvGrpSpPr/>
          <p:nvPr/>
        </p:nvGrpSpPr>
        <p:grpSpPr>
          <a:xfrm>
            <a:off x="4433281" y="1684529"/>
            <a:ext cx="4004576" cy="2384042"/>
            <a:chOff x="233350" y="949250"/>
            <a:chExt cx="6859500" cy="3802300"/>
          </a:xfrm>
        </p:grpSpPr>
        <p:sp>
          <p:nvSpPr>
            <p:cNvPr id="549" name="Google Shape;549;p6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6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6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2" name="Google Shape;552;p6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3" name="Google Shape;553;p6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4" name="Google Shape;554;p6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5" name="Google Shape;555;p6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6" name="Google Shape;556;p6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6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8" name="Google Shape;558;p6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9" name="Google Shape;559;p6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0" name="Google Shape;560;p6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1" name="Google Shape;561;p6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2" name="Google Shape;562;p6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3" name="Google Shape;563;p6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4" name="Google Shape;564;p6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5" name="Google Shape;565;p6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6" name="Google Shape;566;p6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7" name="Google Shape;567;p6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8" name="Google Shape;568;p6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9" name="Google Shape;569;p6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0" name="Google Shape;570;p6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1" name="Google Shape;571;p6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2" name="Google Shape;572;p6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3" name="Google Shape;573;p6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4" name="Google Shape;574;p6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5" name="Google Shape;575;p6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6" name="Google Shape;576;p6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7" name="Google Shape;577;p6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8" name="Google Shape;578;p6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9" name="Google Shape;579;p6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0" name="Google Shape;580;p6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1" name="Google Shape;581;p6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2" name="Google Shape;582;p6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3" name="Google Shape;583;p6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4" name="Google Shape;584;p6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5" name="Google Shape;585;p6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6" name="Google Shape;586;p6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7" name="Google Shape;587;p6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8" name="Google Shape;588;p6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9" name="Google Shape;589;p6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0" name="Google Shape;590;p6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1" name="Google Shape;591;p6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2" name="Google Shape;592;p6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3" name="Google Shape;593;p6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4" name="Google Shape;594;p6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5" name="Google Shape;595;p6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6" name="Google Shape;596;p6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7" name="Google Shape;597;p6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98" name="Google Shape;598;p64"/>
          <p:cNvSpPr txBox="1"/>
          <p:nvPr/>
        </p:nvSpPr>
        <p:spPr>
          <a:xfrm flipH="1">
            <a:off x="2637777" y="1499382"/>
            <a:ext cx="107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eggae One"/>
                <a:ea typeface="Reggae One"/>
                <a:cs typeface="Reggae One"/>
                <a:sym typeface="Reggae One"/>
              </a:rPr>
              <a:t>2nd</a:t>
            </a:r>
            <a:endParaRPr sz="2400" b="1">
              <a:solidFill>
                <a:schemeClr val="lt1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599" name="Google Shape;599;p64"/>
          <p:cNvSpPr txBox="1"/>
          <p:nvPr/>
        </p:nvSpPr>
        <p:spPr>
          <a:xfrm flipH="1">
            <a:off x="2637777" y="1895707"/>
            <a:ext cx="15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rPr>
              <a:t>CHINA</a:t>
            </a:r>
            <a:endParaRPr sz="2200" b="1" dirty="0">
              <a:solidFill>
                <a:schemeClr val="dk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0" name="Google Shape;600;p64"/>
          <p:cNvSpPr txBox="1"/>
          <p:nvPr/>
        </p:nvSpPr>
        <p:spPr>
          <a:xfrm flipH="1">
            <a:off x="2637922" y="2189890"/>
            <a:ext cx="199893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Revenue: 44.0B</a:t>
            </a:r>
          </a:p>
        </p:txBody>
      </p:sp>
      <p:sp>
        <p:nvSpPr>
          <p:cNvPr id="601" name="Google Shape;601;p64"/>
          <p:cNvSpPr txBox="1"/>
          <p:nvPr/>
        </p:nvSpPr>
        <p:spPr>
          <a:xfrm flipH="1">
            <a:off x="708855" y="1499382"/>
            <a:ext cx="107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rPr>
              <a:t>1st</a:t>
            </a:r>
            <a:endParaRPr sz="2400" b="1">
              <a:solidFill>
                <a:schemeClr val="accent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2" name="Google Shape;602;p64"/>
          <p:cNvSpPr txBox="1"/>
          <p:nvPr/>
        </p:nvSpPr>
        <p:spPr>
          <a:xfrm flipH="1">
            <a:off x="708855" y="1895452"/>
            <a:ext cx="15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rPr>
              <a:t>USA</a:t>
            </a:r>
            <a:endParaRPr sz="2200" b="1" dirty="0">
              <a:solidFill>
                <a:schemeClr val="dk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3" name="Google Shape;603;p64"/>
          <p:cNvSpPr txBox="1"/>
          <p:nvPr/>
        </p:nvSpPr>
        <p:spPr>
          <a:xfrm flipH="1">
            <a:off x="708925" y="2189365"/>
            <a:ext cx="1821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Revenue:46.4B</a:t>
            </a:r>
            <a:r>
              <a:rPr lang="en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4" name="Google Shape;604;p64"/>
          <p:cNvSpPr txBox="1"/>
          <p:nvPr/>
        </p:nvSpPr>
        <p:spPr>
          <a:xfrm flipH="1">
            <a:off x="2637777" y="2923712"/>
            <a:ext cx="107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Reggae One"/>
                <a:ea typeface="Reggae One"/>
                <a:cs typeface="Reggae One"/>
                <a:sym typeface="Reggae One"/>
              </a:rPr>
              <a:t>4th</a:t>
            </a:r>
            <a:endParaRPr sz="2400" b="1">
              <a:solidFill>
                <a:schemeClr val="accent1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5" name="Google Shape;605;p64"/>
          <p:cNvSpPr txBox="1"/>
          <p:nvPr/>
        </p:nvSpPr>
        <p:spPr>
          <a:xfrm flipH="1">
            <a:off x="2637777" y="3324531"/>
            <a:ext cx="2404468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rPr>
              <a:t>SOUTH KOREA</a:t>
            </a:r>
            <a:endParaRPr sz="2200" b="1" dirty="0">
              <a:solidFill>
                <a:schemeClr val="dk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6" name="Google Shape;606;p64"/>
          <p:cNvSpPr txBox="1"/>
          <p:nvPr/>
        </p:nvSpPr>
        <p:spPr>
          <a:xfrm flipH="1">
            <a:off x="2637922" y="3619591"/>
            <a:ext cx="18210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Revenue: 7.4B</a:t>
            </a:r>
            <a:endParaRPr sz="1600" b="1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7" name="Google Shape;607;p64"/>
          <p:cNvSpPr txBox="1"/>
          <p:nvPr/>
        </p:nvSpPr>
        <p:spPr>
          <a:xfrm flipH="1">
            <a:off x="708855" y="2921481"/>
            <a:ext cx="10716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rPr>
              <a:t>3rd</a:t>
            </a:r>
            <a:endParaRPr sz="2400" b="1">
              <a:solidFill>
                <a:schemeClr val="dk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8" name="Google Shape;608;p64"/>
          <p:cNvSpPr txBox="1"/>
          <p:nvPr/>
        </p:nvSpPr>
        <p:spPr>
          <a:xfrm flipH="1">
            <a:off x="708855" y="3321959"/>
            <a:ext cx="15204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Reggae One"/>
                <a:ea typeface="Reggae One"/>
                <a:cs typeface="Reggae One"/>
                <a:sym typeface="Reggae One"/>
              </a:rPr>
              <a:t>JAPAN</a:t>
            </a:r>
            <a:endParaRPr sz="2200" b="1" dirty="0">
              <a:solidFill>
                <a:schemeClr val="dk2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609" name="Google Shape;609;p64"/>
          <p:cNvSpPr txBox="1"/>
          <p:nvPr/>
        </p:nvSpPr>
        <p:spPr>
          <a:xfrm flipH="1">
            <a:off x="708924" y="3616990"/>
            <a:ext cx="1989069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Revenue: 19.1B</a:t>
            </a:r>
            <a:endParaRPr sz="1600" b="1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0" name="Google Shape;610;p64"/>
          <p:cNvSpPr/>
          <p:nvPr/>
        </p:nvSpPr>
        <p:spPr>
          <a:xfrm>
            <a:off x="4927307" y="2083121"/>
            <a:ext cx="267606" cy="350218"/>
          </a:xfrm>
          <a:custGeom>
            <a:avLst/>
            <a:gdLst/>
            <a:ahLst/>
            <a:cxnLst/>
            <a:rect l="l" t="t" r="r" b="b"/>
            <a:pathLst>
              <a:path w="8241" h="10747" extrusionOk="0">
                <a:moveTo>
                  <a:pt x="1632" y="0"/>
                </a:moveTo>
                <a:cubicBezTo>
                  <a:pt x="1459" y="0"/>
                  <a:pt x="1287" y="114"/>
                  <a:pt x="1310" y="340"/>
                </a:cubicBezTo>
                <a:lnTo>
                  <a:pt x="1310" y="10127"/>
                </a:lnTo>
                <a:lnTo>
                  <a:pt x="382" y="10127"/>
                </a:lnTo>
                <a:cubicBezTo>
                  <a:pt x="1" y="10151"/>
                  <a:pt x="1" y="10723"/>
                  <a:pt x="382" y="10747"/>
                </a:cubicBezTo>
                <a:lnTo>
                  <a:pt x="2882" y="10747"/>
                </a:lnTo>
                <a:cubicBezTo>
                  <a:pt x="3263" y="10723"/>
                  <a:pt x="3263" y="10151"/>
                  <a:pt x="2882" y="10127"/>
                </a:cubicBezTo>
                <a:lnTo>
                  <a:pt x="1929" y="10127"/>
                </a:lnTo>
                <a:lnTo>
                  <a:pt x="1929" y="6008"/>
                </a:lnTo>
                <a:cubicBezTo>
                  <a:pt x="2001" y="5960"/>
                  <a:pt x="1929" y="5698"/>
                  <a:pt x="2572" y="5698"/>
                </a:cubicBezTo>
                <a:cubicBezTo>
                  <a:pt x="2977" y="5698"/>
                  <a:pt x="3882" y="6031"/>
                  <a:pt x="4644" y="6293"/>
                </a:cubicBezTo>
                <a:cubicBezTo>
                  <a:pt x="5573" y="6627"/>
                  <a:pt x="6430" y="6960"/>
                  <a:pt x="6978" y="6960"/>
                </a:cubicBezTo>
                <a:cubicBezTo>
                  <a:pt x="7006" y="6962"/>
                  <a:pt x="7033" y="6963"/>
                  <a:pt x="7061" y="6963"/>
                </a:cubicBezTo>
                <a:cubicBezTo>
                  <a:pt x="7411" y="6963"/>
                  <a:pt x="7735" y="6824"/>
                  <a:pt x="7978" y="6603"/>
                </a:cubicBezTo>
                <a:cubicBezTo>
                  <a:pt x="8145" y="6436"/>
                  <a:pt x="8217" y="6222"/>
                  <a:pt x="8240" y="6008"/>
                </a:cubicBezTo>
                <a:lnTo>
                  <a:pt x="8240" y="1578"/>
                </a:lnTo>
                <a:cubicBezTo>
                  <a:pt x="8217" y="1411"/>
                  <a:pt x="8074" y="1292"/>
                  <a:pt x="7907" y="1292"/>
                </a:cubicBezTo>
                <a:cubicBezTo>
                  <a:pt x="7740" y="1292"/>
                  <a:pt x="7597" y="1411"/>
                  <a:pt x="7597" y="1602"/>
                </a:cubicBezTo>
                <a:cubicBezTo>
                  <a:pt x="7597" y="1650"/>
                  <a:pt x="7574" y="1912"/>
                  <a:pt x="6978" y="1912"/>
                </a:cubicBezTo>
                <a:cubicBezTo>
                  <a:pt x="6573" y="1912"/>
                  <a:pt x="5668" y="1578"/>
                  <a:pt x="4882" y="1292"/>
                </a:cubicBezTo>
                <a:cubicBezTo>
                  <a:pt x="3978" y="959"/>
                  <a:pt x="3096" y="649"/>
                  <a:pt x="2572" y="649"/>
                </a:cubicBezTo>
                <a:cubicBezTo>
                  <a:pt x="2358" y="649"/>
                  <a:pt x="2144" y="697"/>
                  <a:pt x="1953" y="768"/>
                </a:cubicBezTo>
                <a:lnTo>
                  <a:pt x="1953" y="340"/>
                </a:lnTo>
                <a:cubicBezTo>
                  <a:pt x="1977" y="114"/>
                  <a:pt x="1804" y="0"/>
                  <a:pt x="16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64"/>
          <p:cNvSpPr/>
          <p:nvPr/>
        </p:nvSpPr>
        <p:spPr>
          <a:xfrm>
            <a:off x="7772969" y="2398917"/>
            <a:ext cx="267606" cy="350218"/>
          </a:xfrm>
          <a:custGeom>
            <a:avLst/>
            <a:gdLst/>
            <a:ahLst/>
            <a:cxnLst/>
            <a:rect l="l" t="t" r="r" b="b"/>
            <a:pathLst>
              <a:path w="8241" h="10747" extrusionOk="0">
                <a:moveTo>
                  <a:pt x="1632" y="0"/>
                </a:moveTo>
                <a:cubicBezTo>
                  <a:pt x="1459" y="0"/>
                  <a:pt x="1287" y="114"/>
                  <a:pt x="1310" y="340"/>
                </a:cubicBezTo>
                <a:lnTo>
                  <a:pt x="1310" y="10127"/>
                </a:lnTo>
                <a:lnTo>
                  <a:pt x="382" y="10127"/>
                </a:lnTo>
                <a:cubicBezTo>
                  <a:pt x="1" y="10151"/>
                  <a:pt x="1" y="10723"/>
                  <a:pt x="382" y="10747"/>
                </a:cubicBezTo>
                <a:lnTo>
                  <a:pt x="2882" y="10747"/>
                </a:lnTo>
                <a:cubicBezTo>
                  <a:pt x="3263" y="10723"/>
                  <a:pt x="3263" y="10151"/>
                  <a:pt x="2882" y="10127"/>
                </a:cubicBezTo>
                <a:lnTo>
                  <a:pt x="1929" y="10127"/>
                </a:lnTo>
                <a:lnTo>
                  <a:pt x="1929" y="6008"/>
                </a:lnTo>
                <a:cubicBezTo>
                  <a:pt x="2001" y="5960"/>
                  <a:pt x="1929" y="5698"/>
                  <a:pt x="2572" y="5698"/>
                </a:cubicBezTo>
                <a:cubicBezTo>
                  <a:pt x="2977" y="5698"/>
                  <a:pt x="3882" y="6031"/>
                  <a:pt x="4644" y="6293"/>
                </a:cubicBezTo>
                <a:cubicBezTo>
                  <a:pt x="5573" y="6627"/>
                  <a:pt x="6430" y="6960"/>
                  <a:pt x="6978" y="6960"/>
                </a:cubicBezTo>
                <a:cubicBezTo>
                  <a:pt x="7006" y="6962"/>
                  <a:pt x="7033" y="6963"/>
                  <a:pt x="7061" y="6963"/>
                </a:cubicBezTo>
                <a:cubicBezTo>
                  <a:pt x="7411" y="6963"/>
                  <a:pt x="7735" y="6824"/>
                  <a:pt x="7978" y="6603"/>
                </a:cubicBezTo>
                <a:cubicBezTo>
                  <a:pt x="8145" y="6436"/>
                  <a:pt x="8217" y="6222"/>
                  <a:pt x="8240" y="6008"/>
                </a:cubicBezTo>
                <a:lnTo>
                  <a:pt x="8240" y="1578"/>
                </a:lnTo>
                <a:cubicBezTo>
                  <a:pt x="8217" y="1411"/>
                  <a:pt x="8074" y="1292"/>
                  <a:pt x="7907" y="1292"/>
                </a:cubicBezTo>
                <a:cubicBezTo>
                  <a:pt x="7740" y="1292"/>
                  <a:pt x="7597" y="1411"/>
                  <a:pt x="7597" y="1602"/>
                </a:cubicBezTo>
                <a:cubicBezTo>
                  <a:pt x="7597" y="1650"/>
                  <a:pt x="7574" y="1912"/>
                  <a:pt x="6978" y="1912"/>
                </a:cubicBezTo>
                <a:cubicBezTo>
                  <a:pt x="6573" y="1912"/>
                  <a:pt x="5668" y="1578"/>
                  <a:pt x="4882" y="1292"/>
                </a:cubicBezTo>
                <a:cubicBezTo>
                  <a:pt x="3978" y="959"/>
                  <a:pt x="3096" y="649"/>
                  <a:pt x="2572" y="649"/>
                </a:cubicBezTo>
                <a:cubicBezTo>
                  <a:pt x="2358" y="649"/>
                  <a:pt x="2144" y="697"/>
                  <a:pt x="1953" y="768"/>
                </a:cubicBezTo>
                <a:lnTo>
                  <a:pt x="1953" y="340"/>
                </a:lnTo>
                <a:cubicBezTo>
                  <a:pt x="1977" y="114"/>
                  <a:pt x="1804" y="0"/>
                  <a:pt x="16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64"/>
          <p:cNvSpPr/>
          <p:nvPr/>
        </p:nvSpPr>
        <p:spPr>
          <a:xfrm>
            <a:off x="7447655" y="2067900"/>
            <a:ext cx="267606" cy="350218"/>
          </a:xfrm>
          <a:custGeom>
            <a:avLst/>
            <a:gdLst/>
            <a:ahLst/>
            <a:cxnLst/>
            <a:rect l="l" t="t" r="r" b="b"/>
            <a:pathLst>
              <a:path w="8241" h="10747" extrusionOk="0">
                <a:moveTo>
                  <a:pt x="1632" y="0"/>
                </a:moveTo>
                <a:cubicBezTo>
                  <a:pt x="1459" y="0"/>
                  <a:pt x="1287" y="114"/>
                  <a:pt x="1310" y="340"/>
                </a:cubicBezTo>
                <a:lnTo>
                  <a:pt x="1310" y="10127"/>
                </a:lnTo>
                <a:lnTo>
                  <a:pt x="382" y="10127"/>
                </a:lnTo>
                <a:cubicBezTo>
                  <a:pt x="1" y="10151"/>
                  <a:pt x="1" y="10723"/>
                  <a:pt x="382" y="10747"/>
                </a:cubicBezTo>
                <a:lnTo>
                  <a:pt x="2882" y="10747"/>
                </a:lnTo>
                <a:cubicBezTo>
                  <a:pt x="3263" y="10723"/>
                  <a:pt x="3263" y="10151"/>
                  <a:pt x="2882" y="10127"/>
                </a:cubicBezTo>
                <a:lnTo>
                  <a:pt x="1929" y="10127"/>
                </a:lnTo>
                <a:lnTo>
                  <a:pt x="1929" y="6008"/>
                </a:lnTo>
                <a:cubicBezTo>
                  <a:pt x="2001" y="5960"/>
                  <a:pt x="1929" y="5698"/>
                  <a:pt x="2572" y="5698"/>
                </a:cubicBezTo>
                <a:cubicBezTo>
                  <a:pt x="2977" y="5698"/>
                  <a:pt x="3882" y="6031"/>
                  <a:pt x="4644" y="6293"/>
                </a:cubicBezTo>
                <a:cubicBezTo>
                  <a:pt x="5573" y="6627"/>
                  <a:pt x="6430" y="6960"/>
                  <a:pt x="6978" y="6960"/>
                </a:cubicBezTo>
                <a:cubicBezTo>
                  <a:pt x="7006" y="6962"/>
                  <a:pt x="7033" y="6963"/>
                  <a:pt x="7061" y="6963"/>
                </a:cubicBezTo>
                <a:cubicBezTo>
                  <a:pt x="7411" y="6963"/>
                  <a:pt x="7735" y="6824"/>
                  <a:pt x="7978" y="6603"/>
                </a:cubicBezTo>
                <a:cubicBezTo>
                  <a:pt x="8145" y="6436"/>
                  <a:pt x="8217" y="6222"/>
                  <a:pt x="8240" y="6008"/>
                </a:cubicBezTo>
                <a:lnTo>
                  <a:pt x="8240" y="1578"/>
                </a:lnTo>
                <a:cubicBezTo>
                  <a:pt x="8217" y="1411"/>
                  <a:pt x="8074" y="1292"/>
                  <a:pt x="7907" y="1292"/>
                </a:cubicBezTo>
                <a:cubicBezTo>
                  <a:pt x="7740" y="1292"/>
                  <a:pt x="7597" y="1411"/>
                  <a:pt x="7597" y="1602"/>
                </a:cubicBezTo>
                <a:cubicBezTo>
                  <a:pt x="7597" y="1650"/>
                  <a:pt x="7574" y="1912"/>
                  <a:pt x="6978" y="1912"/>
                </a:cubicBezTo>
                <a:cubicBezTo>
                  <a:pt x="6573" y="1912"/>
                  <a:pt x="5668" y="1578"/>
                  <a:pt x="4882" y="1292"/>
                </a:cubicBezTo>
                <a:cubicBezTo>
                  <a:pt x="3978" y="959"/>
                  <a:pt x="3096" y="649"/>
                  <a:pt x="2572" y="649"/>
                </a:cubicBezTo>
                <a:cubicBezTo>
                  <a:pt x="2358" y="649"/>
                  <a:pt x="2144" y="697"/>
                  <a:pt x="1953" y="768"/>
                </a:cubicBezTo>
                <a:lnTo>
                  <a:pt x="1953" y="340"/>
                </a:lnTo>
                <a:cubicBezTo>
                  <a:pt x="1977" y="114"/>
                  <a:pt x="1804" y="0"/>
                  <a:pt x="16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64"/>
          <p:cNvSpPr/>
          <p:nvPr/>
        </p:nvSpPr>
        <p:spPr>
          <a:xfrm>
            <a:off x="8030135" y="2598511"/>
            <a:ext cx="267606" cy="350218"/>
          </a:xfrm>
          <a:custGeom>
            <a:avLst/>
            <a:gdLst/>
            <a:ahLst/>
            <a:cxnLst/>
            <a:rect l="l" t="t" r="r" b="b"/>
            <a:pathLst>
              <a:path w="8241" h="10747" extrusionOk="0">
                <a:moveTo>
                  <a:pt x="1632" y="0"/>
                </a:moveTo>
                <a:cubicBezTo>
                  <a:pt x="1459" y="0"/>
                  <a:pt x="1287" y="114"/>
                  <a:pt x="1310" y="340"/>
                </a:cubicBezTo>
                <a:lnTo>
                  <a:pt x="1310" y="10127"/>
                </a:lnTo>
                <a:lnTo>
                  <a:pt x="382" y="10127"/>
                </a:lnTo>
                <a:cubicBezTo>
                  <a:pt x="1" y="10151"/>
                  <a:pt x="1" y="10723"/>
                  <a:pt x="382" y="10747"/>
                </a:cubicBezTo>
                <a:lnTo>
                  <a:pt x="2882" y="10747"/>
                </a:lnTo>
                <a:cubicBezTo>
                  <a:pt x="3263" y="10723"/>
                  <a:pt x="3263" y="10151"/>
                  <a:pt x="2882" y="10127"/>
                </a:cubicBezTo>
                <a:lnTo>
                  <a:pt x="1929" y="10127"/>
                </a:lnTo>
                <a:lnTo>
                  <a:pt x="1929" y="6008"/>
                </a:lnTo>
                <a:cubicBezTo>
                  <a:pt x="2001" y="5960"/>
                  <a:pt x="1929" y="5698"/>
                  <a:pt x="2572" y="5698"/>
                </a:cubicBezTo>
                <a:cubicBezTo>
                  <a:pt x="2977" y="5698"/>
                  <a:pt x="3882" y="6031"/>
                  <a:pt x="4644" y="6293"/>
                </a:cubicBezTo>
                <a:cubicBezTo>
                  <a:pt x="5573" y="6627"/>
                  <a:pt x="6430" y="6960"/>
                  <a:pt x="6978" y="6960"/>
                </a:cubicBezTo>
                <a:cubicBezTo>
                  <a:pt x="7006" y="6962"/>
                  <a:pt x="7033" y="6963"/>
                  <a:pt x="7061" y="6963"/>
                </a:cubicBezTo>
                <a:cubicBezTo>
                  <a:pt x="7411" y="6963"/>
                  <a:pt x="7735" y="6824"/>
                  <a:pt x="7978" y="6603"/>
                </a:cubicBezTo>
                <a:cubicBezTo>
                  <a:pt x="8145" y="6436"/>
                  <a:pt x="8217" y="6222"/>
                  <a:pt x="8240" y="6008"/>
                </a:cubicBezTo>
                <a:lnTo>
                  <a:pt x="8240" y="1578"/>
                </a:lnTo>
                <a:cubicBezTo>
                  <a:pt x="8217" y="1411"/>
                  <a:pt x="8074" y="1292"/>
                  <a:pt x="7907" y="1292"/>
                </a:cubicBezTo>
                <a:cubicBezTo>
                  <a:pt x="7740" y="1292"/>
                  <a:pt x="7597" y="1411"/>
                  <a:pt x="7597" y="1602"/>
                </a:cubicBezTo>
                <a:cubicBezTo>
                  <a:pt x="7597" y="1650"/>
                  <a:pt x="7574" y="1912"/>
                  <a:pt x="6978" y="1912"/>
                </a:cubicBezTo>
                <a:cubicBezTo>
                  <a:pt x="6573" y="1912"/>
                  <a:pt x="5668" y="1578"/>
                  <a:pt x="4882" y="1292"/>
                </a:cubicBezTo>
                <a:cubicBezTo>
                  <a:pt x="3978" y="959"/>
                  <a:pt x="3096" y="649"/>
                  <a:pt x="2572" y="649"/>
                </a:cubicBezTo>
                <a:cubicBezTo>
                  <a:pt x="2358" y="649"/>
                  <a:pt x="2144" y="697"/>
                  <a:pt x="1953" y="768"/>
                </a:cubicBezTo>
                <a:lnTo>
                  <a:pt x="1953" y="340"/>
                </a:lnTo>
                <a:cubicBezTo>
                  <a:pt x="1977" y="114"/>
                  <a:pt x="1804" y="0"/>
                  <a:pt x="16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69"/>
          <p:cNvSpPr txBox="1">
            <a:spLocks noGrp="1"/>
          </p:cNvSpPr>
          <p:nvPr>
            <p:ph type="title"/>
          </p:nvPr>
        </p:nvSpPr>
        <p:spPr>
          <a:xfrm>
            <a:off x="3143481" y="175488"/>
            <a:ext cx="3158167" cy="896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DASHBOARD</a:t>
            </a:r>
            <a:endParaRPr sz="3200" dirty="0"/>
          </a:p>
        </p:txBody>
      </p:sp>
      <p:sp>
        <p:nvSpPr>
          <p:cNvPr id="691" name="Google Shape;691;p69"/>
          <p:cNvSpPr/>
          <p:nvPr/>
        </p:nvSpPr>
        <p:spPr>
          <a:xfrm flipH="1">
            <a:off x="8046304" y="3449348"/>
            <a:ext cx="1311578" cy="1700582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69"/>
          <p:cNvSpPr/>
          <p:nvPr/>
        </p:nvSpPr>
        <p:spPr>
          <a:xfrm rot="10800000">
            <a:off x="8107775" y="0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69"/>
          <p:cNvSpPr/>
          <p:nvPr/>
        </p:nvSpPr>
        <p:spPr>
          <a:xfrm rot="10800000" flipH="1">
            <a:off x="-26700" y="0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69"/>
          <p:cNvSpPr/>
          <p:nvPr/>
        </p:nvSpPr>
        <p:spPr>
          <a:xfrm>
            <a:off x="-26700" y="3981988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332070F-E7B5-0BA1-5EAE-0EC14B068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167" y="636468"/>
            <a:ext cx="7345666" cy="41155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71"/>
          <p:cNvSpPr/>
          <p:nvPr/>
        </p:nvSpPr>
        <p:spPr>
          <a:xfrm flipH="1">
            <a:off x="8046304" y="3449348"/>
            <a:ext cx="1311578" cy="1700582"/>
          </a:xfrm>
          <a:custGeom>
            <a:avLst/>
            <a:gdLst/>
            <a:ahLst/>
            <a:cxnLst/>
            <a:rect l="l" t="t" r="r" b="b"/>
            <a:pathLst>
              <a:path w="83077" h="107717" extrusionOk="0">
                <a:moveTo>
                  <a:pt x="14792" y="57329"/>
                </a:moveTo>
                <a:cubicBezTo>
                  <a:pt x="15792" y="57275"/>
                  <a:pt x="16755" y="57721"/>
                  <a:pt x="17665" y="58167"/>
                </a:cubicBezTo>
                <a:cubicBezTo>
                  <a:pt x="20627" y="59577"/>
                  <a:pt x="23607" y="60986"/>
                  <a:pt x="26569" y="62414"/>
                </a:cubicBezTo>
                <a:cubicBezTo>
                  <a:pt x="28014" y="63110"/>
                  <a:pt x="29513" y="63806"/>
                  <a:pt x="30690" y="64894"/>
                </a:cubicBezTo>
                <a:cubicBezTo>
                  <a:pt x="33188" y="67142"/>
                  <a:pt x="34062" y="70657"/>
                  <a:pt x="34294" y="74012"/>
                </a:cubicBezTo>
                <a:cubicBezTo>
                  <a:pt x="34473" y="76545"/>
                  <a:pt x="34348" y="79132"/>
                  <a:pt x="34562" y="81684"/>
                </a:cubicBezTo>
                <a:cubicBezTo>
                  <a:pt x="34062" y="82826"/>
                  <a:pt x="33563" y="83968"/>
                  <a:pt x="33081" y="85145"/>
                </a:cubicBezTo>
                <a:cubicBezTo>
                  <a:pt x="31868" y="87965"/>
                  <a:pt x="30851" y="90909"/>
                  <a:pt x="30226" y="93942"/>
                </a:cubicBezTo>
                <a:lnTo>
                  <a:pt x="28192" y="94977"/>
                </a:lnTo>
                <a:lnTo>
                  <a:pt x="27586" y="94709"/>
                </a:lnTo>
                <a:lnTo>
                  <a:pt x="27389" y="94120"/>
                </a:lnTo>
                <a:lnTo>
                  <a:pt x="28299" y="92532"/>
                </a:lnTo>
                <a:lnTo>
                  <a:pt x="29887" y="90248"/>
                </a:lnTo>
                <a:lnTo>
                  <a:pt x="25980" y="93032"/>
                </a:lnTo>
                <a:lnTo>
                  <a:pt x="27425" y="90748"/>
                </a:lnTo>
                <a:lnTo>
                  <a:pt x="24410" y="93050"/>
                </a:lnTo>
                <a:lnTo>
                  <a:pt x="25248" y="91319"/>
                </a:lnTo>
                <a:lnTo>
                  <a:pt x="26836" y="88589"/>
                </a:lnTo>
                <a:lnTo>
                  <a:pt x="26908" y="87483"/>
                </a:lnTo>
                <a:lnTo>
                  <a:pt x="25623" y="87982"/>
                </a:lnTo>
                <a:lnTo>
                  <a:pt x="23036" y="90320"/>
                </a:lnTo>
                <a:lnTo>
                  <a:pt x="22643" y="89892"/>
                </a:lnTo>
                <a:lnTo>
                  <a:pt x="23357" y="87840"/>
                </a:lnTo>
                <a:lnTo>
                  <a:pt x="23357" y="86698"/>
                </a:lnTo>
                <a:lnTo>
                  <a:pt x="20859" y="89428"/>
                </a:lnTo>
                <a:lnTo>
                  <a:pt x="21947" y="86537"/>
                </a:lnTo>
                <a:lnTo>
                  <a:pt x="20359" y="88000"/>
                </a:lnTo>
                <a:lnTo>
                  <a:pt x="19610" y="88143"/>
                </a:lnTo>
                <a:lnTo>
                  <a:pt x="19146" y="87822"/>
                </a:lnTo>
                <a:lnTo>
                  <a:pt x="18825" y="87126"/>
                </a:lnTo>
                <a:lnTo>
                  <a:pt x="19467" y="84432"/>
                </a:lnTo>
                <a:lnTo>
                  <a:pt x="17540" y="87108"/>
                </a:lnTo>
                <a:lnTo>
                  <a:pt x="18004" y="84574"/>
                </a:lnTo>
                <a:lnTo>
                  <a:pt x="17594" y="83914"/>
                </a:lnTo>
                <a:lnTo>
                  <a:pt x="16238" y="85645"/>
                </a:lnTo>
                <a:lnTo>
                  <a:pt x="15007" y="87233"/>
                </a:lnTo>
                <a:lnTo>
                  <a:pt x="16238" y="82059"/>
                </a:lnTo>
                <a:lnTo>
                  <a:pt x="14632" y="84842"/>
                </a:lnTo>
                <a:lnTo>
                  <a:pt x="14079" y="84574"/>
                </a:lnTo>
                <a:lnTo>
                  <a:pt x="14471" y="81042"/>
                </a:lnTo>
                <a:lnTo>
                  <a:pt x="12669" y="85163"/>
                </a:lnTo>
                <a:lnTo>
                  <a:pt x="12437" y="83629"/>
                </a:lnTo>
                <a:lnTo>
                  <a:pt x="11581" y="84842"/>
                </a:lnTo>
                <a:lnTo>
                  <a:pt x="11581" y="107716"/>
                </a:lnTo>
                <a:lnTo>
                  <a:pt x="68303" y="107716"/>
                </a:lnTo>
                <a:lnTo>
                  <a:pt x="68303" y="107716"/>
                </a:lnTo>
                <a:lnTo>
                  <a:pt x="69944" y="106824"/>
                </a:lnTo>
                <a:lnTo>
                  <a:pt x="69837" y="106342"/>
                </a:lnTo>
                <a:lnTo>
                  <a:pt x="70194" y="105718"/>
                </a:lnTo>
                <a:lnTo>
                  <a:pt x="68017" y="105950"/>
                </a:lnTo>
                <a:lnTo>
                  <a:pt x="70943" y="104362"/>
                </a:lnTo>
                <a:lnTo>
                  <a:pt x="71229" y="103666"/>
                </a:lnTo>
                <a:lnTo>
                  <a:pt x="70426" y="103434"/>
                </a:lnTo>
                <a:lnTo>
                  <a:pt x="70658" y="102738"/>
                </a:lnTo>
                <a:lnTo>
                  <a:pt x="69123" y="102917"/>
                </a:lnTo>
                <a:lnTo>
                  <a:pt x="70140" y="101775"/>
                </a:lnTo>
                <a:lnTo>
                  <a:pt x="67624" y="102595"/>
                </a:lnTo>
                <a:lnTo>
                  <a:pt x="69427" y="100954"/>
                </a:lnTo>
                <a:lnTo>
                  <a:pt x="67178" y="101971"/>
                </a:lnTo>
                <a:cubicBezTo>
                  <a:pt x="67107" y="101864"/>
                  <a:pt x="67036" y="101775"/>
                  <a:pt x="66946" y="101668"/>
                </a:cubicBezTo>
                <a:lnTo>
                  <a:pt x="68517" y="100258"/>
                </a:lnTo>
                <a:lnTo>
                  <a:pt x="68517" y="99616"/>
                </a:lnTo>
                <a:lnTo>
                  <a:pt x="66304" y="100722"/>
                </a:lnTo>
                <a:cubicBezTo>
                  <a:pt x="66054" y="100365"/>
                  <a:pt x="65787" y="100008"/>
                  <a:pt x="65555" y="99651"/>
                </a:cubicBezTo>
                <a:lnTo>
                  <a:pt x="65912" y="99063"/>
                </a:lnTo>
                <a:lnTo>
                  <a:pt x="67161" y="97225"/>
                </a:lnTo>
                <a:lnTo>
                  <a:pt x="64948" y="98813"/>
                </a:lnTo>
                <a:cubicBezTo>
                  <a:pt x="64859" y="98706"/>
                  <a:pt x="64770" y="98563"/>
                  <a:pt x="64698" y="98456"/>
                </a:cubicBezTo>
                <a:lnTo>
                  <a:pt x="65216" y="97653"/>
                </a:lnTo>
                <a:lnTo>
                  <a:pt x="64502" y="98188"/>
                </a:lnTo>
                <a:cubicBezTo>
                  <a:pt x="64306" y="97903"/>
                  <a:pt x="64074" y="97600"/>
                  <a:pt x="63878" y="97332"/>
                </a:cubicBezTo>
                <a:lnTo>
                  <a:pt x="64680" y="95958"/>
                </a:lnTo>
                <a:lnTo>
                  <a:pt x="64752" y="95066"/>
                </a:lnTo>
                <a:lnTo>
                  <a:pt x="63717" y="95458"/>
                </a:lnTo>
                <a:lnTo>
                  <a:pt x="62985" y="96101"/>
                </a:lnTo>
                <a:cubicBezTo>
                  <a:pt x="62629" y="95619"/>
                  <a:pt x="62272" y="95155"/>
                  <a:pt x="61915" y="94656"/>
                </a:cubicBezTo>
                <a:lnTo>
                  <a:pt x="61915" y="94406"/>
                </a:lnTo>
                <a:lnTo>
                  <a:pt x="61808" y="94531"/>
                </a:lnTo>
                <a:cubicBezTo>
                  <a:pt x="58275" y="89802"/>
                  <a:pt x="54546" y="85199"/>
                  <a:pt x="50674" y="80792"/>
                </a:cubicBezTo>
                <a:cubicBezTo>
                  <a:pt x="49978" y="80007"/>
                  <a:pt x="49264" y="79222"/>
                  <a:pt x="48354" y="78793"/>
                </a:cubicBezTo>
                <a:cubicBezTo>
                  <a:pt x="47212" y="78258"/>
                  <a:pt x="45892" y="78347"/>
                  <a:pt x="44643" y="78419"/>
                </a:cubicBezTo>
                <a:cubicBezTo>
                  <a:pt x="43269" y="78508"/>
                  <a:pt x="41913" y="78597"/>
                  <a:pt x="40522" y="78686"/>
                </a:cubicBezTo>
                <a:cubicBezTo>
                  <a:pt x="40129" y="78704"/>
                  <a:pt x="39701" y="78758"/>
                  <a:pt x="39290" y="78829"/>
                </a:cubicBezTo>
                <a:cubicBezTo>
                  <a:pt x="42145" y="75493"/>
                  <a:pt x="44982" y="72156"/>
                  <a:pt x="47837" y="68837"/>
                </a:cubicBezTo>
                <a:cubicBezTo>
                  <a:pt x="52048" y="72281"/>
                  <a:pt x="56241" y="75724"/>
                  <a:pt x="60470" y="79186"/>
                </a:cubicBezTo>
                <a:cubicBezTo>
                  <a:pt x="61736" y="80239"/>
                  <a:pt x="63021" y="81274"/>
                  <a:pt x="63949" y="82612"/>
                </a:cubicBezTo>
                <a:cubicBezTo>
                  <a:pt x="64716" y="83736"/>
                  <a:pt x="65234" y="85020"/>
                  <a:pt x="65733" y="86287"/>
                </a:cubicBezTo>
                <a:cubicBezTo>
                  <a:pt x="67107" y="89767"/>
                  <a:pt x="68499" y="93264"/>
                  <a:pt x="69855" y="96725"/>
                </a:cubicBezTo>
                <a:cubicBezTo>
                  <a:pt x="70836" y="92247"/>
                  <a:pt x="70783" y="87536"/>
                  <a:pt x="69694" y="83076"/>
                </a:cubicBezTo>
                <a:cubicBezTo>
                  <a:pt x="69427" y="81987"/>
                  <a:pt x="69088" y="80881"/>
                  <a:pt x="68410" y="79989"/>
                </a:cubicBezTo>
                <a:cubicBezTo>
                  <a:pt x="67749" y="79150"/>
                  <a:pt x="66857" y="78561"/>
                  <a:pt x="65965" y="77990"/>
                </a:cubicBezTo>
                <a:cubicBezTo>
                  <a:pt x="60131" y="74226"/>
                  <a:pt x="54314" y="70443"/>
                  <a:pt x="48461" y="66660"/>
                </a:cubicBezTo>
                <a:cubicBezTo>
                  <a:pt x="47998" y="66357"/>
                  <a:pt x="47409" y="66036"/>
                  <a:pt x="46873" y="66197"/>
                </a:cubicBezTo>
                <a:cubicBezTo>
                  <a:pt x="46517" y="66304"/>
                  <a:pt x="46249" y="66625"/>
                  <a:pt x="46035" y="66910"/>
                </a:cubicBezTo>
                <a:cubicBezTo>
                  <a:pt x="42645" y="71121"/>
                  <a:pt x="39540" y="75546"/>
                  <a:pt x="36703" y="80114"/>
                </a:cubicBezTo>
                <a:cubicBezTo>
                  <a:pt x="36025" y="80810"/>
                  <a:pt x="35454" y="81684"/>
                  <a:pt x="35008" y="82612"/>
                </a:cubicBezTo>
                <a:cubicBezTo>
                  <a:pt x="35882" y="80613"/>
                  <a:pt x="36775" y="78579"/>
                  <a:pt x="37577" y="76527"/>
                </a:cubicBezTo>
                <a:cubicBezTo>
                  <a:pt x="38184" y="75011"/>
                  <a:pt x="38719" y="73476"/>
                  <a:pt x="39165" y="71888"/>
                </a:cubicBezTo>
                <a:cubicBezTo>
                  <a:pt x="39612" y="70300"/>
                  <a:pt x="39951" y="68694"/>
                  <a:pt x="40254" y="67124"/>
                </a:cubicBezTo>
                <a:cubicBezTo>
                  <a:pt x="40486" y="65911"/>
                  <a:pt x="40700" y="64716"/>
                  <a:pt x="40950" y="63502"/>
                </a:cubicBezTo>
                <a:cubicBezTo>
                  <a:pt x="41342" y="62896"/>
                  <a:pt x="41860" y="62360"/>
                  <a:pt x="42449" y="61968"/>
                </a:cubicBezTo>
                <a:cubicBezTo>
                  <a:pt x="43662" y="61094"/>
                  <a:pt x="45178" y="60719"/>
                  <a:pt x="46659" y="60380"/>
                </a:cubicBezTo>
                <a:cubicBezTo>
                  <a:pt x="49318" y="59773"/>
                  <a:pt x="51994" y="59238"/>
                  <a:pt x="54689" y="58774"/>
                </a:cubicBezTo>
                <a:cubicBezTo>
                  <a:pt x="55706" y="58596"/>
                  <a:pt x="56758" y="58417"/>
                  <a:pt x="57793" y="58596"/>
                </a:cubicBezTo>
                <a:cubicBezTo>
                  <a:pt x="59453" y="58881"/>
                  <a:pt x="60826" y="60041"/>
                  <a:pt x="62129" y="61094"/>
                </a:cubicBezTo>
                <a:cubicBezTo>
                  <a:pt x="68320" y="66018"/>
                  <a:pt x="75475" y="69712"/>
                  <a:pt x="83076" y="71853"/>
                </a:cubicBezTo>
                <a:cubicBezTo>
                  <a:pt x="76082" y="66589"/>
                  <a:pt x="68713" y="61789"/>
                  <a:pt x="61094" y="57507"/>
                </a:cubicBezTo>
                <a:cubicBezTo>
                  <a:pt x="59899" y="56829"/>
                  <a:pt x="58650" y="56169"/>
                  <a:pt x="57294" y="56098"/>
                </a:cubicBezTo>
                <a:cubicBezTo>
                  <a:pt x="56330" y="56062"/>
                  <a:pt x="55384" y="56330"/>
                  <a:pt x="54439" y="56561"/>
                </a:cubicBezTo>
                <a:cubicBezTo>
                  <a:pt x="51673" y="57329"/>
                  <a:pt x="48908" y="58114"/>
                  <a:pt x="46160" y="58863"/>
                </a:cubicBezTo>
                <a:cubicBezTo>
                  <a:pt x="44875" y="59220"/>
                  <a:pt x="43537" y="59595"/>
                  <a:pt x="42449" y="60362"/>
                </a:cubicBezTo>
                <a:cubicBezTo>
                  <a:pt x="42092" y="60612"/>
                  <a:pt x="41753" y="60915"/>
                  <a:pt x="41467" y="61272"/>
                </a:cubicBezTo>
                <a:cubicBezTo>
                  <a:pt x="41770" y="60041"/>
                  <a:pt x="42127" y="58863"/>
                  <a:pt x="42538" y="57668"/>
                </a:cubicBezTo>
                <a:cubicBezTo>
                  <a:pt x="43573" y="54599"/>
                  <a:pt x="44946" y="51655"/>
                  <a:pt x="46499" y="48836"/>
                </a:cubicBezTo>
                <a:cubicBezTo>
                  <a:pt x="46945" y="47997"/>
                  <a:pt x="47444" y="47176"/>
                  <a:pt x="47908" y="46355"/>
                </a:cubicBezTo>
                <a:cubicBezTo>
                  <a:pt x="50049" y="45017"/>
                  <a:pt x="52298" y="43768"/>
                  <a:pt x="54796" y="43697"/>
                </a:cubicBezTo>
                <a:cubicBezTo>
                  <a:pt x="56116" y="43679"/>
                  <a:pt x="57436" y="43982"/>
                  <a:pt x="58721" y="44197"/>
                </a:cubicBezTo>
                <a:cubicBezTo>
                  <a:pt x="65144" y="45196"/>
                  <a:pt x="71942" y="43322"/>
                  <a:pt x="76974" y="39201"/>
                </a:cubicBezTo>
                <a:cubicBezTo>
                  <a:pt x="71639" y="40360"/>
                  <a:pt x="66108" y="40646"/>
                  <a:pt x="60684" y="40039"/>
                </a:cubicBezTo>
                <a:cubicBezTo>
                  <a:pt x="59042" y="39861"/>
                  <a:pt x="57365" y="39611"/>
                  <a:pt x="55741" y="39932"/>
                </a:cubicBezTo>
                <a:cubicBezTo>
                  <a:pt x="53279" y="40450"/>
                  <a:pt x="50888" y="42377"/>
                  <a:pt x="48997" y="44500"/>
                </a:cubicBezTo>
                <a:cubicBezTo>
                  <a:pt x="49853" y="43162"/>
                  <a:pt x="50710" y="41823"/>
                  <a:pt x="51584" y="40503"/>
                </a:cubicBezTo>
                <a:cubicBezTo>
                  <a:pt x="52494" y="39165"/>
                  <a:pt x="53440" y="37827"/>
                  <a:pt x="54367" y="36524"/>
                </a:cubicBezTo>
                <a:cubicBezTo>
                  <a:pt x="55313" y="35204"/>
                  <a:pt x="56277" y="33866"/>
                  <a:pt x="57187" y="32527"/>
                </a:cubicBezTo>
                <a:cubicBezTo>
                  <a:pt x="58097" y="31189"/>
                  <a:pt x="58971" y="29798"/>
                  <a:pt x="59774" y="28370"/>
                </a:cubicBezTo>
                <a:cubicBezTo>
                  <a:pt x="60577" y="26943"/>
                  <a:pt x="61237" y="25462"/>
                  <a:pt x="61843" y="23945"/>
                </a:cubicBezTo>
                <a:cubicBezTo>
                  <a:pt x="61861" y="23892"/>
                  <a:pt x="61897" y="23820"/>
                  <a:pt x="61915" y="23785"/>
                </a:cubicBezTo>
                <a:cubicBezTo>
                  <a:pt x="61897" y="23963"/>
                  <a:pt x="61897" y="24124"/>
                  <a:pt x="61861" y="24302"/>
                </a:cubicBezTo>
                <a:lnTo>
                  <a:pt x="61986" y="23624"/>
                </a:lnTo>
                <a:cubicBezTo>
                  <a:pt x="62129" y="23196"/>
                  <a:pt x="62290" y="22803"/>
                  <a:pt x="62450" y="22375"/>
                </a:cubicBezTo>
                <a:cubicBezTo>
                  <a:pt x="62486" y="22660"/>
                  <a:pt x="62539" y="22964"/>
                  <a:pt x="62557" y="23249"/>
                </a:cubicBezTo>
                <a:cubicBezTo>
                  <a:pt x="62575" y="22839"/>
                  <a:pt x="62575" y="22446"/>
                  <a:pt x="62575" y="22036"/>
                </a:cubicBezTo>
                <a:cubicBezTo>
                  <a:pt x="63467" y="19627"/>
                  <a:pt x="64306" y="17201"/>
                  <a:pt x="65412" y="14899"/>
                </a:cubicBezTo>
                <a:cubicBezTo>
                  <a:pt x="66804" y="11955"/>
                  <a:pt x="68731" y="9332"/>
                  <a:pt x="70872" y="6905"/>
                </a:cubicBezTo>
                <a:cubicBezTo>
                  <a:pt x="73013" y="4461"/>
                  <a:pt x="75404" y="2231"/>
                  <a:pt x="77777" y="0"/>
                </a:cubicBezTo>
                <a:cubicBezTo>
                  <a:pt x="75386" y="2213"/>
                  <a:pt x="72995" y="4425"/>
                  <a:pt x="70818" y="6834"/>
                </a:cubicBezTo>
                <a:cubicBezTo>
                  <a:pt x="68642" y="9243"/>
                  <a:pt x="66679" y="11901"/>
                  <a:pt x="65251" y="14845"/>
                </a:cubicBezTo>
                <a:cubicBezTo>
                  <a:pt x="64217" y="16987"/>
                  <a:pt x="63414" y="19217"/>
                  <a:pt x="62575" y="21447"/>
                </a:cubicBezTo>
                <a:cubicBezTo>
                  <a:pt x="62521" y="18414"/>
                  <a:pt x="62075" y="15381"/>
                  <a:pt x="61201" y="12454"/>
                </a:cubicBezTo>
                <a:cubicBezTo>
                  <a:pt x="61094" y="12044"/>
                  <a:pt x="60934" y="11634"/>
                  <a:pt x="60612" y="11330"/>
                </a:cubicBezTo>
                <a:cubicBezTo>
                  <a:pt x="60309" y="11045"/>
                  <a:pt x="59863" y="10956"/>
                  <a:pt x="59453" y="10884"/>
                </a:cubicBezTo>
                <a:cubicBezTo>
                  <a:pt x="55384" y="10206"/>
                  <a:pt x="51209" y="10438"/>
                  <a:pt x="47088" y="10171"/>
                </a:cubicBezTo>
                <a:cubicBezTo>
                  <a:pt x="40968" y="9760"/>
                  <a:pt x="34990" y="8172"/>
                  <a:pt x="29067" y="6602"/>
                </a:cubicBezTo>
                <a:cubicBezTo>
                  <a:pt x="38024" y="12276"/>
                  <a:pt x="48979" y="14774"/>
                  <a:pt x="59506" y="13543"/>
                </a:cubicBezTo>
                <a:cubicBezTo>
                  <a:pt x="59845" y="13507"/>
                  <a:pt x="60202" y="13472"/>
                  <a:pt x="60470" y="13650"/>
                </a:cubicBezTo>
                <a:cubicBezTo>
                  <a:pt x="60755" y="13828"/>
                  <a:pt x="60862" y="14185"/>
                  <a:pt x="60951" y="14524"/>
                </a:cubicBezTo>
                <a:cubicBezTo>
                  <a:pt x="61594" y="16951"/>
                  <a:pt x="62075" y="19413"/>
                  <a:pt x="62397" y="21911"/>
                </a:cubicBezTo>
                <a:cubicBezTo>
                  <a:pt x="62290" y="22197"/>
                  <a:pt x="62182" y="22518"/>
                  <a:pt x="62075" y="22803"/>
                </a:cubicBezTo>
                <a:cubicBezTo>
                  <a:pt x="62040" y="22643"/>
                  <a:pt x="62022" y="22464"/>
                  <a:pt x="62022" y="22304"/>
                </a:cubicBezTo>
                <a:cubicBezTo>
                  <a:pt x="62022" y="22553"/>
                  <a:pt x="62004" y="22785"/>
                  <a:pt x="62004" y="23017"/>
                </a:cubicBezTo>
                <a:lnTo>
                  <a:pt x="61665" y="23892"/>
                </a:lnTo>
                <a:cubicBezTo>
                  <a:pt x="61058" y="25390"/>
                  <a:pt x="60380" y="26853"/>
                  <a:pt x="59577" y="28263"/>
                </a:cubicBezTo>
                <a:cubicBezTo>
                  <a:pt x="58775" y="29673"/>
                  <a:pt x="57900" y="31029"/>
                  <a:pt x="56990" y="32367"/>
                </a:cubicBezTo>
                <a:cubicBezTo>
                  <a:pt x="56062" y="33705"/>
                  <a:pt x="55117" y="35025"/>
                  <a:pt x="54153" y="36346"/>
                </a:cubicBezTo>
                <a:cubicBezTo>
                  <a:pt x="53190" y="37648"/>
                  <a:pt x="52262" y="38986"/>
                  <a:pt x="51334" y="40325"/>
                </a:cubicBezTo>
                <a:cubicBezTo>
                  <a:pt x="50264" y="41877"/>
                  <a:pt x="49247" y="43429"/>
                  <a:pt x="48247" y="45035"/>
                </a:cubicBezTo>
                <a:cubicBezTo>
                  <a:pt x="49853" y="39772"/>
                  <a:pt x="50745" y="34312"/>
                  <a:pt x="50870" y="28816"/>
                </a:cubicBezTo>
                <a:cubicBezTo>
                  <a:pt x="50888" y="27960"/>
                  <a:pt x="50888" y="27032"/>
                  <a:pt x="50496" y="26283"/>
                </a:cubicBezTo>
                <a:cubicBezTo>
                  <a:pt x="49800" y="24980"/>
                  <a:pt x="48212" y="24480"/>
                  <a:pt x="46784" y="24124"/>
                </a:cubicBezTo>
                <a:cubicBezTo>
                  <a:pt x="41467" y="22732"/>
                  <a:pt x="36150" y="21322"/>
                  <a:pt x="30815" y="19948"/>
                </a:cubicBezTo>
                <a:cubicBezTo>
                  <a:pt x="33563" y="22179"/>
                  <a:pt x="36703" y="23909"/>
                  <a:pt x="40075" y="25034"/>
                </a:cubicBezTo>
                <a:cubicBezTo>
                  <a:pt x="41878" y="25640"/>
                  <a:pt x="43805" y="26086"/>
                  <a:pt x="45303" y="27282"/>
                </a:cubicBezTo>
                <a:cubicBezTo>
                  <a:pt x="47230" y="28870"/>
                  <a:pt x="48033" y="31457"/>
                  <a:pt x="48426" y="33901"/>
                </a:cubicBezTo>
                <a:cubicBezTo>
                  <a:pt x="49015" y="37738"/>
                  <a:pt x="48872" y="41716"/>
                  <a:pt x="47944" y="45499"/>
                </a:cubicBezTo>
                <a:cubicBezTo>
                  <a:pt x="47320" y="46534"/>
                  <a:pt x="46695" y="47551"/>
                  <a:pt x="46124" y="48604"/>
                </a:cubicBezTo>
                <a:cubicBezTo>
                  <a:pt x="44518" y="51441"/>
                  <a:pt x="43127" y="54420"/>
                  <a:pt x="42038" y="57507"/>
                </a:cubicBezTo>
                <a:cubicBezTo>
                  <a:pt x="41860" y="58042"/>
                  <a:pt x="41681" y="58596"/>
                  <a:pt x="41503" y="59149"/>
                </a:cubicBezTo>
                <a:cubicBezTo>
                  <a:pt x="41842" y="55473"/>
                  <a:pt x="41824" y="51798"/>
                  <a:pt x="41431" y="48122"/>
                </a:cubicBezTo>
                <a:cubicBezTo>
                  <a:pt x="41378" y="47408"/>
                  <a:pt x="41289" y="46659"/>
                  <a:pt x="40932" y="46034"/>
                </a:cubicBezTo>
                <a:cubicBezTo>
                  <a:pt x="40522" y="45321"/>
                  <a:pt x="39861" y="44821"/>
                  <a:pt x="39165" y="44393"/>
                </a:cubicBezTo>
                <a:cubicBezTo>
                  <a:pt x="33010" y="40539"/>
                  <a:pt x="25159" y="41288"/>
                  <a:pt x="17951" y="40414"/>
                </a:cubicBezTo>
                <a:cubicBezTo>
                  <a:pt x="22108" y="42591"/>
                  <a:pt x="26569" y="44161"/>
                  <a:pt x="31136" y="45178"/>
                </a:cubicBezTo>
                <a:cubicBezTo>
                  <a:pt x="32689" y="45499"/>
                  <a:pt x="34294" y="45802"/>
                  <a:pt x="35775" y="46445"/>
                </a:cubicBezTo>
                <a:cubicBezTo>
                  <a:pt x="38880" y="47819"/>
                  <a:pt x="41128" y="50923"/>
                  <a:pt x="41467" y="54313"/>
                </a:cubicBezTo>
                <a:cubicBezTo>
                  <a:pt x="41770" y="57436"/>
                  <a:pt x="40058" y="60094"/>
                  <a:pt x="40450" y="63056"/>
                </a:cubicBezTo>
                <a:cubicBezTo>
                  <a:pt x="40165" y="64377"/>
                  <a:pt x="39915" y="65697"/>
                  <a:pt x="39647" y="66999"/>
                </a:cubicBezTo>
                <a:cubicBezTo>
                  <a:pt x="39344" y="68587"/>
                  <a:pt x="39005" y="70175"/>
                  <a:pt x="38541" y="71710"/>
                </a:cubicBezTo>
                <a:cubicBezTo>
                  <a:pt x="38095" y="73244"/>
                  <a:pt x="37542" y="74797"/>
                  <a:pt x="36953" y="76278"/>
                </a:cubicBezTo>
                <a:cubicBezTo>
                  <a:pt x="36311" y="77937"/>
                  <a:pt x="35597" y="79561"/>
                  <a:pt x="34865" y="81166"/>
                </a:cubicBezTo>
                <a:cubicBezTo>
                  <a:pt x="35044" y="78669"/>
                  <a:pt x="35222" y="76188"/>
                  <a:pt x="35401" y="73690"/>
                </a:cubicBezTo>
                <a:cubicBezTo>
                  <a:pt x="35490" y="72584"/>
                  <a:pt x="35543" y="71442"/>
                  <a:pt x="35240" y="70390"/>
                </a:cubicBezTo>
                <a:cubicBezTo>
                  <a:pt x="34830" y="68998"/>
                  <a:pt x="33813" y="67874"/>
                  <a:pt x="32778" y="66803"/>
                </a:cubicBezTo>
                <a:cubicBezTo>
                  <a:pt x="28085" y="61825"/>
                  <a:pt x="23232" y="57008"/>
                  <a:pt x="18379" y="52226"/>
                </a:cubicBezTo>
                <a:cubicBezTo>
                  <a:pt x="17736" y="51601"/>
                  <a:pt x="17112" y="50941"/>
                  <a:pt x="16452" y="50317"/>
                </a:cubicBezTo>
                <a:cubicBezTo>
                  <a:pt x="16309" y="50174"/>
                  <a:pt x="16131" y="49995"/>
                  <a:pt x="15899" y="49942"/>
                </a:cubicBezTo>
                <a:cubicBezTo>
                  <a:pt x="15595" y="49870"/>
                  <a:pt x="15274" y="50031"/>
                  <a:pt x="15007" y="50192"/>
                </a:cubicBezTo>
                <a:cubicBezTo>
                  <a:pt x="8940" y="53689"/>
                  <a:pt x="3748" y="58703"/>
                  <a:pt x="1" y="64644"/>
                </a:cubicBezTo>
                <a:cubicBezTo>
                  <a:pt x="4051" y="62539"/>
                  <a:pt x="8119" y="60433"/>
                  <a:pt x="12205" y="58328"/>
                </a:cubicBezTo>
                <a:cubicBezTo>
                  <a:pt x="13044" y="57793"/>
                  <a:pt x="13900" y="57347"/>
                  <a:pt x="14792" y="57329"/>
                </a:cubicBezTo>
                <a:close/>
                <a:moveTo>
                  <a:pt x="66179" y="102310"/>
                </a:moveTo>
                <a:cubicBezTo>
                  <a:pt x="66197" y="102328"/>
                  <a:pt x="66215" y="102328"/>
                  <a:pt x="66233" y="102364"/>
                </a:cubicBezTo>
                <a:lnTo>
                  <a:pt x="66019" y="102471"/>
                </a:lnTo>
                <a:close/>
                <a:moveTo>
                  <a:pt x="55367" y="94531"/>
                </a:moveTo>
                <a:cubicBezTo>
                  <a:pt x="55384" y="94548"/>
                  <a:pt x="55420" y="94566"/>
                  <a:pt x="55456" y="94602"/>
                </a:cubicBezTo>
                <a:lnTo>
                  <a:pt x="55313" y="94763"/>
                </a:lnTo>
                <a:close/>
                <a:moveTo>
                  <a:pt x="52726" y="92657"/>
                </a:moveTo>
                <a:lnTo>
                  <a:pt x="52512" y="92943"/>
                </a:lnTo>
                <a:lnTo>
                  <a:pt x="52369" y="92389"/>
                </a:lnTo>
                <a:cubicBezTo>
                  <a:pt x="52512" y="92479"/>
                  <a:pt x="52619" y="92568"/>
                  <a:pt x="52726" y="92657"/>
                </a:cubicBezTo>
                <a:close/>
                <a:moveTo>
                  <a:pt x="51745" y="91926"/>
                </a:moveTo>
                <a:lnTo>
                  <a:pt x="51245" y="92050"/>
                </a:lnTo>
                <a:lnTo>
                  <a:pt x="51156" y="91497"/>
                </a:lnTo>
                <a:cubicBezTo>
                  <a:pt x="51352" y="91658"/>
                  <a:pt x="51548" y="91783"/>
                  <a:pt x="51745" y="91926"/>
                </a:cubicBezTo>
                <a:close/>
                <a:moveTo>
                  <a:pt x="35758" y="83093"/>
                </a:moveTo>
                <a:cubicBezTo>
                  <a:pt x="35936" y="82826"/>
                  <a:pt x="36114" y="82558"/>
                  <a:pt x="36293" y="82308"/>
                </a:cubicBezTo>
                <a:cubicBezTo>
                  <a:pt x="36453" y="82130"/>
                  <a:pt x="36596" y="81952"/>
                  <a:pt x="36757" y="81755"/>
                </a:cubicBezTo>
                <a:cubicBezTo>
                  <a:pt x="37078" y="81434"/>
                  <a:pt x="37435" y="81166"/>
                  <a:pt x="37845" y="81006"/>
                </a:cubicBezTo>
                <a:cubicBezTo>
                  <a:pt x="39772" y="80364"/>
                  <a:pt x="41467" y="82308"/>
                  <a:pt x="42716" y="83861"/>
                </a:cubicBezTo>
                <a:cubicBezTo>
                  <a:pt x="44857" y="86519"/>
                  <a:pt x="47462" y="88732"/>
                  <a:pt x="50210" y="90784"/>
                </a:cubicBezTo>
                <a:lnTo>
                  <a:pt x="49764" y="92282"/>
                </a:lnTo>
                <a:lnTo>
                  <a:pt x="49354" y="91658"/>
                </a:lnTo>
                <a:lnTo>
                  <a:pt x="48943" y="90891"/>
                </a:lnTo>
                <a:lnTo>
                  <a:pt x="48461" y="90641"/>
                </a:lnTo>
                <a:lnTo>
                  <a:pt x="47998" y="90016"/>
                </a:lnTo>
                <a:lnTo>
                  <a:pt x="47427" y="92497"/>
                </a:lnTo>
                <a:lnTo>
                  <a:pt x="47016" y="88910"/>
                </a:lnTo>
                <a:lnTo>
                  <a:pt x="46481" y="91658"/>
                </a:lnTo>
                <a:lnTo>
                  <a:pt x="45964" y="89820"/>
                </a:lnTo>
                <a:lnTo>
                  <a:pt x="45500" y="90891"/>
                </a:lnTo>
                <a:lnTo>
                  <a:pt x="45018" y="90784"/>
                </a:lnTo>
                <a:lnTo>
                  <a:pt x="44447" y="89909"/>
                </a:lnTo>
                <a:lnTo>
                  <a:pt x="43912" y="89517"/>
                </a:lnTo>
                <a:lnTo>
                  <a:pt x="43769" y="92943"/>
                </a:lnTo>
                <a:lnTo>
                  <a:pt x="42841" y="89196"/>
                </a:lnTo>
                <a:lnTo>
                  <a:pt x="42841" y="93032"/>
                </a:lnTo>
                <a:lnTo>
                  <a:pt x="41753" y="89017"/>
                </a:lnTo>
                <a:lnTo>
                  <a:pt x="41646" y="91390"/>
                </a:lnTo>
                <a:lnTo>
                  <a:pt x="41539" y="93407"/>
                </a:lnTo>
                <a:lnTo>
                  <a:pt x="40664" y="91497"/>
                </a:lnTo>
                <a:lnTo>
                  <a:pt x="39933" y="90462"/>
                </a:lnTo>
                <a:lnTo>
                  <a:pt x="40075" y="93210"/>
                </a:lnTo>
                <a:lnTo>
                  <a:pt x="39594" y="93139"/>
                </a:lnTo>
                <a:lnTo>
                  <a:pt x="38148" y="89802"/>
                </a:lnTo>
                <a:lnTo>
                  <a:pt x="37916" y="90873"/>
                </a:lnTo>
                <a:lnTo>
                  <a:pt x="37970" y="92639"/>
                </a:lnTo>
                <a:lnTo>
                  <a:pt x="36685" y="90462"/>
                </a:lnTo>
                <a:lnTo>
                  <a:pt x="37381" y="93835"/>
                </a:lnTo>
                <a:lnTo>
                  <a:pt x="35865" y="91265"/>
                </a:lnTo>
                <a:lnTo>
                  <a:pt x="35686" y="92229"/>
                </a:lnTo>
                <a:lnTo>
                  <a:pt x="35240" y="92479"/>
                </a:lnTo>
                <a:lnTo>
                  <a:pt x="34080" y="91176"/>
                </a:lnTo>
                <a:lnTo>
                  <a:pt x="35347" y="95012"/>
                </a:lnTo>
                <a:lnTo>
                  <a:pt x="33170" y="91711"/>
                </a:lnTo>
                <a:lnTo>
                  <a:pt x="32760" y="92122"/>
                </a:lnTo>
                <a:lnTo>
                  <a:pt x="33527" y="94566"/>
                </a:lnTo>
                <a:lnTo>
                  <a:pt x="31779" y="92568"/>
                </a:lnTo>
                <a:lnTo>
                  <a:pt x="31850" y="93674"/>
                </a:lnTo>
                <a:lnTo>
                  <a:pt x="32457" y="95048"/>
                </a:lnTo>
                <a:lnTo>
                  <a:pt x="31511" y="95458"/>
                </a:lnTo>
                <a:lnTo>
                  <a:pt x="30976" y="94887"/>
                </a:lnTo>
                <a:cubicBezTo>
                  <a:pt x="31011" y="94798"/>
                  <a:pt x="31011" y="94727"/>
                  <a:pt x="31029" y="94638"/>
                </a:cubicBezTo>
                <a:cubicBezTo>
                  <a:pt x="31029" y="94620"/>
                  <a:pt x="31029" y="94602"/>
                  <a:pt x="31047" y="94566"/>
                </a:cubicBezTo>
                <a:lnTo>
                  <a:pt x="31636" y="94031"/>
                </a:lnTo>
                <a:lnTo>
                  <a:pt x="31636" y="93210"/>
                </a:lnTo>
                <a:lnTo>
                  <a:pt x="31279" y="93389"/>
                </a:lnTo>
                <a:cubicBezTo>
                  <a:pt x="31761" y="91176"/>
                  <a:pt x="32457" y="89017"/>
                  <a:pt x="33277" y="86894"/>
                </a:cubicBezTo>
                <a:cubicBezTo>
                  <a:pt x="34080" y="85645"/>
                  <a:pt x="34937" y="84378"/>
                  <a:pt x="35758" y="83093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71"/>
          <p:cNvSpPr/>
          <p:nvPr/>
        </p:nvSpPr>
        <p:spPr>
          <a:xfrm rot="10800000">
            <a:off x="8107775" y="0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71"/>
          <p:cNvSpPr/>
          <p:nvPr/>
        </p:nvSpPr>
        <p:spPr>
          <a:xfrm rot="10800000" flipH="1">
            <a:off x="-26700" y="0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71"/>
          <p:cNvSpPr/>
          <p:nvPr/>
        </p:nvSpPr>
        <p:spPr>
          <a:xfrm>
            <a:off x="-26700" y="3981988"/>
            <a:ext cx="1036225" cy="1247675"/>
          </a:xfrm>
          <a:custGeom>
            <a:avLst/>
            <a:gdLst/>
            <a:ahLst/>
            <a:cxnLst/>
            <a:rect l="l" t="t" r="r" b="b"/>
            <a:pathLst>
              <a:path w="41449" h="49907" extrusionOk="0">
                <a:moveTo>
                  <a:pt x="25958" y="13598"/>
                </a:moveTo>
                <a:lnTo>
                  <a:pt x="25961" y="13668"/>
                </a:lnTo>
                <a:cubicBezTo>
                  <a:pt x="25961" y="13644"/>
                  <a:pt x="25960" y="13621"/>
                  <a:pt x="25958" y="13598"/>
                </a:cubicBezTo>
                <a:close/>
                <a:moveTo>
                  <a:pt x="31118" y="0"/>
                </a:moveTo>
                <a:cubicBezTo>
                  <a:pt x="30172" y="1339"/>
                  <a:pt x="29244" y="2677"/>
                  <a:pt x="28441" y="4104"/>
                </a:cubicBezTo>
                <a:cubicBezTo>
                  <a:pt x="27639" y="5532"/>
                  <a:pt x="26960" y="7013"/>
                  <a:pt x="26586" y="8618"/>
                </a:cubicBezTo>
                <a:cubicBezTo>
                  <a:pt x="26300" y="9778"/>
                  <a:pt x="26158" y="10974"/>
                  <a:pt x="25979" y="12151"/>
                </a:cubicBezTo>
                <a:cubicBezTo>
                  <a:pt x="25622" y="10652"/>
                  <a:pt x="25069" y="9225"/>
                  <a:pt x="24338" y="7887"/>
                </a:cubicBezTo>
                <a:cubicBezTo>
                  <a:pt x="24213" y="7691"/>
                  <a:pt x="24106" y="7512"/>
                  <a:pt x="23927" y="7405"/>
                </a:cubicBezTo>
                <a:cubicBezTo>
                  <a:pt x="23802" y="7326"/>
                  <a:pt x="23663" y="7311"/>
                  <a:pt x="23528" y="7311"/>
                </a:cubicBezTo>
                <a:cubicBezTo>
                  <a:pt x="23450" y="7311"/>
                  <a:pt x="23374" y="7316"/>
                  <a:pt x="23303" y="7316"/>
                </a:cubicBezTo>
                <a:cubicBezTo>
                  <a:pt x="21233" y="7423"/>
                  <a:pt x="19199" y="7976"/>
                  <a:pt x="17147" y="8297"/>
                </a:cubicBezTo>
                <a:cubicBezTo>
                  <a:pt x="15560" y="8540"/>
                  <a:pt x="13953" y="8617"/>
                  <a:pt x="12342" y="8617"/>
                </a:cubicBezTo>
                <a:cubicBezTo>
                  <a:pt x="10874" y="8617"/>
                  <a:pt x="9403" y="8553"/>
                  <a:pt x="7940" y="8493"/>
                </a:cubicBezTo>
                <a:lnTo>
                  <a:pt x="7940" y="8493"/>
                </a:lnTo>
                <a:cubicBezTo>
                  <a:pt x="10498" y="9413"/>
                  <a:pt x="13213" y="9872"/>
                  <a:pt x="15930" y="9872"/>
                </a:cubicBezTo>
                <a:cubicBezTo>
                  <a:pt x="18539" y="9872"/>
                  <a:pt x="21150" y="9448"/>
                  <a:pt x="23624" y="8601"/>
                </a:cubicBezTo>
                <a:cubicBezTo>
                  <a:pt x="23725" y="8563"/>
                  <a:pt x="23844" y="8525"/>
                  <a:pt x="23961" y="8525"/>
                </a:cubicBezTo>
                <a:cubicBezTo>
                  <a:pt x="24010" y="8525"/>
                  <a:pt x="24059" y="8531"/>
                  <a:pt x="24106" y="8547"/>
                </a:cubicBezTo>
                <a:cubicBezTo>
                  <a:pt x="24266" y="8618"/>
                  <a:pt x="24373" y="8779"/>
                  <a:pt x="24445" y="8940"/>
                </a:cubicBezTo>
                <a:cubicBezTo>
                  <a:pt x="24998" y="10046"/>
                  <a:pt x="25515" y="11206"/>
                  <a:pt x="25943" y="12383"/>
                </a:cubicBezTo>
                <a:lnTo>
                  <a:pt x="25872" y="12865"/>
                </a:lnTo>
                <a:cubicBezTo>
                  <a:pt x="25819" y="12776"/>
                  <a:pt x="25801" y="12704"/>
                  <a:pt x="25783" y="12615"/>
                </a:cubicBezTo>
                <a:lnTo>
                  <a:pt x="25783" y="12615"/>
                </a:lnTo>
                <a:cubicBezTo>
                  <a:pt x="25801" y="12758"/>
                  <a:pt x="25819" y="12865"/>
                  <a:pt x="25854" y="12972"/>
                </a:cubicBezTo>
                <a:lnTo>
                  <a:pt x="25783" y="13436"/>
                </a:lnTo>
                <a:cubicBezTo>
                  <a:pt x="25640" y="14239"/>
                  <a:pt x="25462" y="15024"/>
                  <a:pt x="25230" y="15809"/>
                </a:cubicBezTo>
                <a:cubicBezTo>
                  <a:pt x="24998" y="16594"/>
                  <a:pt x="24712" y="17343"/>
                  <a:pt x="24391" y="18111"/>
                </a:cubicBezTo>
                <a:cubicBezTo>
                  <a:pt x="24088" y="18860"/>
                  <a:pt x="23767" y="19592"/>
                  <a:pt x="23445" y="20359"/>
                </a:cubicBezTo>
                <a:cubicBezTo>
                  <a:pt x="23106" y="21090"/>
                  <a:pt x="22785" y="21858"/>
                  <a:pt x="22482" y="22607"/>
                </a:cubicBezTo>
                <a:cubicBezTo>
                  <a:pt x="22125" y="23481"/>
                  <a:pt x="21786" y="24356"/>
                  <a:pt x="21483" y="25248"/>
                </a:cubicBezTo>
                <a:cubicBezTo>
                  <a:pt x="21697" y="22500"/>
                  <a:pt x="21536" y="19716"/>
                  <a:pt x="21037" y="17004"/>
                </a:cubicBezTo>
                <a:cubicBezTo>
                  <a:pt x="20948" y="16594"/>
                  <a:pt x="20858" y="16148"/>
                  <a:pt x="20555" y="15809"/>
                </a:cubicBezTo>
                <a:cubicBezTo>
                  <a:pt x="20073" y="15220"/>
                  <a:pt x="19252" y="15167"/>
                  <a:pt x="18503" y="15131"/>
                </a:cubicBezTo>
                <a:cubicBezTo>
                  <a:pt x="15737" y="15042"/>
                  <a:pt x="13008" y="14935"/>
                  <a:pt x="10242" y="14828"/>
                </a:cubicBezTo>
                <a:lnTo>
                  <a:pt x="10242" y="14828"/>
                </a:lnTo>
                <a:cubicBezTo>
                  <a:pt x="11812" y="15631"/>
                  <a:pt x="13561" y="16148"/>
                  <a:pt x="15327" y="16326"/>
                </a:cubicBezTo>
                <a:cubicBezTo>
                  <a:pt x="16255" y="16416"/>
                  <a:pt x="17254" y="16433"/>
                  <a:pt x="18111" y="16862"/>
                </a:cubicBezTo>
                <a:cubicBezTo>
                  <a:pt x="19252" y="17433"/>
                  <a:pt x="19913" y="18610"/>
                  <a:pt x="20359" y="19770"/>
                </a:cubicBezTo>
                <a:cubicBezTo>
                  <a:pt x="21072" y="21608"/>
                  <a:pt x="21429" y="23553"/>
                  <a:pt x="21394" y="25515"/>
                </a:cubicBezTo>
                <a:cubicBezTo>
                  <a:pt x="21179" y="26086"/>
                  <a:pt x="21001" y="26639"/>
                  <a:pt x="20823" y="27228"/>
                </a:cubicBezTo>
                <a:cubicBezTo>
                  <a:pt x="20341" y="28781"/>
                  <a:pt x="19984" y="30386"/>
                  <a:pt x="19788" y="32028"/>
                </a:cubicBezTo>
                <a:cubicBezTo>
                  <a:pt x="19734" y="32313"/>
                  <a:pt x="19716" y="32599"/>
                  <a:pt x="19699" y="32884"/>
                </a:cubicBezTo>
                <a:cubicBezTo>
                  <a:pt x="19449" y="31064"/>
                  <a:pt x="19038" y="29262"/>
                  <a:pt x="18467" y="27496"/>
                </a:cubicBezTo>
                <a:cubicBezTo>
                  <a:pt x="18360" y="27157"/>
                  <a:pt x="18235" y="26800"/>
                  <a:pt x="18003" y="26532"/>
                </a:cubicBezTo>
                <a:cubicBezTo>
                  <a:pt x="17736" y="26229"/>
                  <a:pt x="17325" y="26051"/>
                  <a:pt x="16951" y="25908"/>
                </a:cubicBezTo>
                <a:cubicBezTo>
                  <a:pt x="15853" y="25515"/>
                  <a:pt x="14724" y="25373"/>
                  <a:pt x="13578" y="25373"/>
                </a:cubicBezTo>
                <a:cubicBezTo>
                  <a:pt x="11130" y="25373"/>
                  <a:pt x="8605" y="26022"/>
                  <a:pt x="6138" y="26265"/>
                </a:cubicBezTo>
                <a:cubicBezTo>
                  <a:pt x="8404" y="26889"/>
                  <a:pt x="10777" y="27175"/>
                  <a:pt x="13115" y="27175"/>
                </a:cubicBezTo>
                <a:cubicBezTo>
                  <a:pt x="13362" y="27175"/>
                  <a:pt x="13610" y="27171"/>
                  <a:pt x="13859" y="27171"/>
                </a:cubicBezTo>
                <a:cubicBezTo>
                  <a:pt x="14419" y="27171"/>
                  <a:pt x="14980" y="27188"/>
                  <a:pt x="15523" y="27300"/>
                </a:cubicBezTo>
                <a:cubicBezTo>
                  <a:pt x="17201" y="27621"/>
                  <a:pt x="18628" y="28905"/>
                  <a:pt x="19163" y="30529"/>
                </a:cubicBezTo>
                <a:cubicBezTo>
                  <a:pt x="19627" y="32028"/>
                  <a:pt x="19074" y="33491"/>
                  <a:pt x="19609" y="34918"/>
                </a:cubicBezTo>
                <a:cubicBezTo>
                  <a:pt x="19609" y="35596"/>
                  <a:pt x="19609" y="36257"/>
                  <a:pt x="19627" y="36935"/>
                </a:cubicBezTo>
                <a:cubicBezTo>
                  <a:pt x="19627" y="37738"/>
                  <a:pt x="19645" y="38558"/>
                  <a:pt x="19574" y="39361"/>
                </a:cubicBezTo>
                <a:cubicBezTo>
                  <a:pt x="19538" y="40164"/>
                  <a:pt x="19431" y="40967"/>
                  <a:pt x="19288" y="41770"/>
                </a:cubicBezTo>
                <a:cubicBezTo>
                  <a:pt x="19163" y="42662"/>
                  <a:pt x="18967" y="43536"/>
                  <a:pt x="18806" y="44393"/>
                </a:cubicBezTo>
                <a:cubicBezTo>
                  <a:pt x="18628" y="43144"/>
                  <a:pt x="18450" y="41931"/>
                  <a:pt x="18271" y="40682"/>
                </a:cubicBezTo>
                <a:cubicBezTo>
                  <a:pt x="18200" y="40111"/>
                  <a:pt x="18111" y="39558"/>
                  <a:pt x="17843" y="39076"/>
                </a:cubicBezTo>
                <a:cubicBezTo>
                  <a:pt x="17486" y="38416"/>
                  <a:pt x="16862" y="38005"/>
                  <a:pt x="16255" y="37577"/>
                </a:cubicBezTo>
                <a:cubicBezTo>
                  <a:pt x="13418" y="35650"/>
                  <a:pt x="10527" y="33812"/>
                  <a:pt x="7619" y="31974"/>
                </a:cubicBezTo>
                <a:cubicBezTo>
                  <a:pt x="7244" y="31760"/>
                  <a:pt x="6870" y="31510"/>
                  <a:pt x="6477" y="31261"/>
                </a:cubicBezTo>
                <a:cubicBezTo>
                  <a:pt x="6406" y="31189"/>
                  <a:pt x="6281" y="31136"/>
                  <a:pt x="6174" y="31136"/>
                </a:cubicBezTo>
                <a:cubicBezTo>
                  <a:pt x="6013" y="31136"/>
                  <a:pt x="5888" y="31243"/>
                  <a:pt x="5781" y="31350"/>
                </a:cubicBezTo>
                <a:cubicBezTo>
                  <a:pt x="3194" y="33741"/>
                  <a:pt x="1178" y="36756"/>
                  <a:pt x="0" y="40075"/>
                </a:cubicBezTo>
                <a:lnTo>
                  <a:pt x="5282" y="35650"/>
                </a:lnTo>
                <a:cubicBezTo>
                  <a:pt x="5639" y="35364"/>
                  <a:pt x="5995" y="35061"/>
                  <a:pt x="6441" y="34936"/>
                </a:cubicBezTo>
                <a:cubicBezTo>
                  <a:pt x="6607" y="34896"/>
                  <a:pt x="6773" y="34880"/>
                  <a:pt x="6938" y="34880"/>
                </a:cubicBezTo>
                <a:cubicBezTo>
                  <a:pt x="7287" y="34880"/>
                  <a:pt x="7631" y="34953"/>
                  <a:pt x="7958" y="35025"/>
                </a:cubicBezTo>
                <a:cubicBezTo>
                  <a:pt x="9564" y="35418"/>
                  <a:pt x="11170" y="35775"/>
                  <a:pt x="12776" y="36150"/>
                </a:cubicBezTo>
                <a:cubicBezTo>
                  <a:pt x="13579" y="36346"/>
                  <a:pt x="14364" y="36524"/>
                  <a:pt x="15077" y="36935"/>
                </a:cubicBezTo>
                <a:cubicBezTo>
                  <a:pt x="16523" y="37755"/>
                  <a:pt x="17343" y="39397"/>
                  <a:pt x="17825" y="41003"/>
                </a:cubicBezTo>
                <a:cubicBezTo>
                  <a:pt x="18182" y="42234"/>
                  <a:pt x="18396" y="43501"/>
                  <a:pt x="18771" y="44732"/>
                </a:cubicBezTo>
                <a:cubicBezTo>
                  <a:pt x="18664" y="45339"/>
                  <a:pt x="18539" y="45963"/>
                  <a:pt x="18414" y="46588"/>
                </a:cubicBezTo>
                <a:cubicBezTo>
                  <a:pt x="18218" y="47676"/>
                  <a:pt x="18057" y="48800"/>
                  <a:pt x="18003" y="49906"/>
                </a:cubicBezTo>
                <a:lnTo>
                  <a:pt x="18450" y="49817"/>
                </a:lnTo>
                <a:cubicBezTo>
                  <a:pt x="18485" y="49014"/>
                  <a:pt x="18574" y="48229"/>
                  <a:pt x="18682" y="47462"/>
                </a:cubicBezTo>
                <a:cubicBezTo>
                  <a:pt x="18949" y="46712"/>
                  <a:pt x="19217" y="45999"/>
                  <a:pt x="19484" y="45285"/>
                </a:cubicBezTo>
                <a:cubicBezTo>
                  <a:pt x="19538" y="45142"/>
                  <a:pt x="19609" y="45000"/>
                  <a:pt x="19663" y="44839"/>
                </a:cubicBezTo>
                <a:cubicBezTo>
                  <a:pt x="19734" y="44750"/>
                  <a:pt x="19788" y="44643"/>
                  <a:pt x="19841" y="44536"/>
                </a:cubicBezTo>
                <a:cubicBezTo>
                  <a:pt x="19984" y="44357"/>
                  <a:pt x="20109" y="44179"/>
                  <a:pt x="20323" y="44072"/>
                </a:cubicBezTo>
                <a:cubicBezTo>
                  <a:pt x="20526" y="43945"/>
                  <a:pt x="20739" y="43891"/>
                  <a:pt x="20958" y="43891"/>
                </a:cubicBezTo>
                <a:cubicBezTo>
                  <a:pt x="21662" y="43891"/>
                  <a:pt x="22418" y="44451"/>
                  <a:pt x="23017" y="44928"/>
                </a:cubicBezTo>
                <a:cubicBezTo>
                  <a:pt x="23499" y="45339"/>
                  <a:pt x="24034" y="45713"/>
                  <a:pt x="24605" y="46052"/>
                </a:cubicBezTo>
                <a:lnTo>
                  <a:pt x="29726" y="44910"/>
                </a:lnTo>
                <a:cubicBezTo>
                  <a:pt x="28673" y="44107"/>
                  <a:pt x="27656" y="43304"/>
                  <a:pt x="26586" y="42519"/>
                </a:cubicBezTo>
                <a:cubicBezTo>
                  <a:pt x="26158" y="42216"/>
                  <a:pt x="25729" y="41895"/>
                  <a:pt x="25230" y="41788"/>
                </a:cubicBezTo>
                <a:cubicBezTo>
                  <a:pt x="25088" y="41759"/>
                  <a:pt x="24945" y="41746"/>
                  <a:pt x="24801" y="41746"/>
                </a:cubicBezTo>
                <a:cubicBezTo>
                  <a:pt x="24326" y="41746"/>
                  <a:pt x="23839" y="41883"/>
                  <a:pt x="23374" y="42020"/>
                </a:cubicBezTo>
                <a:cubicBezTo>
                  <a:pt x="22732" y="42216"/>
                  <a:pt x="22054" y="42394"/>
                  <a:pt x="21394" y="42591"/>
                </a:cubicBezTo>
                <a:lnTo>
                  <a:pt x="20787" y="42787"/>
                </a:lnTo>
                <a:lnTo>
                  <a:pt x="20787" y="42787"/>
                </a:lnTo>
                <a:lnTo>
                  <a:pt x="23892" y="36970"/>
                </a:lnTo>
                <a:lnTo>
                  <a:pt x="31100" y="40699"/>
                </a:lnTo>
                <a:cubicBezTo>
                  <a:pt x="31849" y="41074"/>
                  <a:pt x="32581" y="41449"/>
                  <a:pt x="33188" y="42020"/>
                </a:cubicBezTo>
                <a:cubicBezTo>
                  <a:pt x="33669" y="42484"/>
                  <a:pt x="34080" y="43055"/>
                  <a:pt x="34454" y="43626"/>
                </a:cubicBezTo>
                <a:lnTo>
                  <a:pt x="37595" y="48283"/>
                </a:lnTo>
                <a:cubicBezTo>
                  <a:pt x="37595" y="45963"/>
                  <a:pt x="37059" y="43661"/>
                  <a:pt x="36060" y="41592"/>
                </a:cubicBezTo>
                <a:cubicBezTo>
                  <a:pt x="35810" y="41074"/>
                  <a:pt x="35525" y="40557"/>
                  <a:pt x="35097" y="40200"/>
                </a:cubicBezTo>
                <a:cubicBezTo>
                  <a:pt x="34704" y="39879"/>
                  <a:pt x="34187" y="39665"/>
                  <a:pt x="33687" y="39486"/>
                </a:cubicBezTo>
                <a:cubicBezTo>
                  <a:pt x="30422" y="38291"/>
                  <a:pt x="27157" y="37060"/>
                  <a:pt x="23874" y="35828"/>
                </a:cubicBezTo>
                <a:cubicBezTo>
                  <a:pt x="23708" y="35773"/>
                  <a:pt x="23528" y="35718"/>
                  <a:pt x="23356" y="35718"/>
                </a:cubicBezTo>
                <a:cubicBezTo>
                  <a:pt x="23250" y="35718"/>
                  <a:pt x="23148" y="35738"/>
                  <a:pt x="23053" y="35793"/>
                </a:cubicBezTo>
                <a:cubicBezTo>
                  <a:pt x="22892" y="35882"/>
                  <a:pt x="22803" y="36060"/>
                  <a:pt x="22714" y="36239"/>
                </a:cubicBezTo>
                <a:cubicBezTo>
                  <a:pt x="21518" y="38665"/>
                  <a:pt x="20466" y="41163"/>
                  <a:pt x="19574" y="43733"/>
                </a:cubicBezTo>
                <a:cubicBezTo>
                  <a:pt x="19306" y="44125"/>
                  <a:pt x="19145" y="44625"/>
                  <a:pt x="19021" y="45142"/>
                </a:cubicBezTo>
                <a:cubicBezTo>
                  <a:pt x="19235" y="44072"/>
                  <a:pt x="19449" y="42965"/>
                  <a:pt x="19627" y="41877"/>
                </a:cubicBezTo>
                <a:cubicBezTo>
                  <a:pt x="19752" y="41056"/>
                  <a:pt x="19841" y="40253"/>
                  <a:pt x="19895" y="39433"/>
                </a:cubicBezTo>
                <a:cubicBezTo>
                  <a:pt x="19966" y="38594"/>
                  <a:pt x="19930" y="37791"/>
                  <a:pt x="19913" y="36970"/>
                </a:cubicBezTo>
                <a:cubicBezTo>
                  <a:pt x="19895" y="36346"/>
                  <a:pt x="19859" y="35739"/>
                  <a:pt x="19859" y="35115"/>
                </a:cubicBezTo>
                <a:cubicBezTo>
                  <a:pt x="20002" y="34794"/>
                  <a:pt x="20198" y="34472"/>
                  <a:pt x="20448" y="34205"/>
                </a:cubicBezTo>
                <a:cubicBezTo>
                  <a:pt x="20965" y="33652"/>
                  <a:pt x="21643" y="33295"/>
                  <a:pt x="22339" y="32974"/>
                </a:cubicBezTo>
                <a:cubicBezTo>
                  <a:pt x="23588" y="32403"/>
                  <a:pt x="24837" y="31849"/>
                  <a:pt x="26104" y="31332"/>
                </a:cubicBezTo>
                <a:cubicBezTo>
                  <a:pt x="26586" y="31136"/>
                  <a:pt x="27103" y="30922"/>
                  <a:pt x="27603" y="30904"/>
                </a:cubicBezTo>
                <a:cubicBezTo>
                  <a:pt x="27638" y="30902"/>
                  <a:pt x="27673" y="30902"/>
                  <a:pt x="27708" y="30902"/>
                </a:cubicBezTo>
                <a:cubicBezTo>
                  <a:pt x="28525" y="30902"/>
                  <a:pt x="29293" y="31295"/>
                  <a:pt x="30012" y="31671"/>
                </a:cubicBezTo>
                <a:cubicBezTo>
                  <a:pt x="33580" y="33420"/>
                  <a:pt x="37488" y="34455"/>
                  <a:pt x="41449" y="34669"/>
                </a:cubicBezTo>
                <a:cubicBezTo>
                  <a:pt x="37434" y="32849"/>
                  <a:pt x="33330" y="31279"/>
                  <a:pt x="29119" y="30012"/>
                </a:cubicBezTo>
                <a:cubicBezTo>
                  <a:pt x="28604" y="29868"/>
                  <a:pt x="28053" y="29714"/>
                  <a:pt x="27515" y="29714"/>
                </a:cubicBezTo>
                <a:cubicBezTo>
                  <a:pt x="27383" y="29714"/>
                  <a:pt x="27251" y="29723"/>
                  <a:pt x="27121" y="29744"/>
                </a:cubicBezTo>
                <a:cubicBezTo>
                  <a:pt x="26639" y="29815"/>
                  <a:pt x="26193" y="30065"/>
                  <a:pt x="25783" y="30279"/>
                </a:cubicBezTo>
                <a:lnTo>
                  <a:pt x="21965" y="32296"/>
                </a:lnTo>
                <a:cubicBezTo>
                  <a:pt x="21358" y="32599"/>
                  <a:pt x="20751" y="32938"/>
                  <a:pt x="20287" y="33420"/>
                </a:cubicBezTo>
                <a:cubicBezTo>
                  <a:pt x="20127" y="33598"/>
                  <a:pt x="20020" y="33776"/>
                  <a:pt x="19913" y="33991"/>
                </a:cubicBezTo>
                <a:cubicBezTo>
                  <a:pt x="19930" y="33330"/>
                  <a:pt x="19984" y="32706"/>
                  <a:pt x="20038" y="32081"/>
                </a:cubicBezTo>
                <a:cubicBezTo>
                  <a:pt x="20216" y="30458"/>
                  <a:pt x="20555" y="28870"/>
                  <a:pt x="21019" y="27317"/>
                </a:cubicBezTo>
                <a:cubicBezTo>
                  <a:pt x="21162" y="26871"/>
                  <a:pt x="21287" y="26407"/>
                  <a:pt x="21447" y="25961"/>
                </a:cubicBezTo>
                <a:cubicBezTo>
                  <a:pt x="22357" y="25069"/>
                  <a:pt x="23321" y="24195"/>
                  <a:pt x="24552" y="23910"/>
                </a:cubicBezTo>
                <a:cubicBezTo>
                  <a:pt x="25194" y="23749"/>
                  <a:pt x="25872" y="23767"/>
                  <a:pt x="26532" y="23731"/>
                </a:cubicBezTo>
                <a:cubicBezTo>
                  <a:pt x="29797" y="23517"/>
                  <a:pt x="32938" y="21875"/>
                  <a:pt x="34936" y="19306"/>
                </a:cubicBezTo>
                <a:lnTo>
                  <a:pt x="34936" y="19306"/>
                </a:lnTo>
                <a:cubicBezTo>
                  <a:pt x="32438" y="20448"/>
                  <a:pt x="29762" y="21197"/>
                  <a:pt x="27050" y="21501"/>
                </a:cubicBezTo>
                <a:cubicBezTo>
                  <a:pt x="26229" y="21590"/>
                  <a:pt x="25373" y="21644"/>
                  <a:pt x="24623" y="21983"/>
                </a:cubicBezTo>
                <a:cubicBezTo>
                  <a:pt x="23463" y="22500"/>
                  <a:pt x="22500" y="23731"/>
                  <a:pt x="21804" y="24944"/>
                </a:cubicBezTo>
                <a:cubicBezTo>
                  <a:pt x="22072" y="24213"/>
                  <a:pt x="22357" y="23463"/>
                  <a:pt x="22660" y="22714"/>
                </a:cubicBezTo>
                <a:cubicBezTo>
                  <a:pt x="22964" y="21965"/>
                  <a:pt x="23285" y="21233"/>
                  <a:pt x="23588" y="20466"/>
                </a:cubicBezTo>
                <a:cubicBezTo>
                  <a:pt x="23909" y="19734"/>
                  <a:pt x="24213" y="18967"/>
                  <a:pt x="24534" y="18218"/>
                </a:cubicBezTo>
                <a:cubicBezTo>
                  <a:pt x="24837" y="17450"/>
                  <a:pt x="25141" y="16683"/>
                  <a:pt x="25355" y="15898"/>
                </a:cubicBezTo>
                <a:cubicBezTo>
                  <a:pt x="25587" y="15113"/>
                  <a:pt x="25747" y="14310"/>
                  <a:pt x="25890" y="13507"/>
                </a:cubicBezTo>
                <a:cubicBezTo>
                  <a:pt x="25908" y="13489"/>
                  <a:pt x="25908" y="13436"/>
                  <a:pt x="25908" y="13418"/>
                </a:cubicBezTo>
                <a:cubicBezTo>
                  <a:pt x="25934" y="13471"/>
                  <a:pt x="25951" y="13533"/>
                  <a:pt x="25958" y="13598"/>
                </a:cubicBezTo>
                <a:lnTo>
                  <a:pt x="25958" y="13598"/>
                </a:lnTo>
                <a:lnTo>
                  <a:pt x="25943" y="13329"/>
                </a:lnTo>
                <a:cubicBezTo>
                  <a:pt x="25961" y="13115"/>
                  <a:pt x="25997" y="12883"/>
                  <a:pt x="26033" y="12669"/>
                </a:cubicBezTo>
                <a:cubicBezTo>
                  <a:pt x="26086" y="12794"/>
                  <a:pt x="26140" y="12936"/>
                  <a:pt x="26175" y="13061"/>
                </a:cubicBezTo>
                <a:cubicBezTo>
                  <a:pt x="26158" y="12865"/>
                  <a:pt x="26122" y="12669"/>
                  <a:pt x="26068" y="12455"/>
                </a:cubicBezTo>
                <a:cubicBezTo>
                  <a:pt x="26229" y="11170"/>
                  <a:pt x="26390" y="9903"/>
                  <a:pt x="26675" y="8654"/>
                </a:cubicBezTo>
                <a:cubicBezTo>
                  <a:pt x="27032" y="7048"/>
                  <a:pt x="27692" y="5549"/>
                  <a:pt x="28477" y="4122"/>
                </a:cubicBezTo>
                <a:cubicBezTo>
                  <a:pt x="29262" y="2695"/>
                  <a:pt x="30190" y="1339"/>
                  <a:pt x="31118" y="0"/>
                </a:cubicBezTo>
                <a:close/>
              </a:path>
            </a:pathLst>
          </a:custGeom>
          <a:gradFill>
            <a:gsLst>
              <a:gs pos="0">
                <a:srgbClr val="513973"/>
              </a:gs>
              <a:gs pos="100000">
                <a:srgbClr val="140F1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785;p74">
            <a:extLst>
              <a:ext uri="{FF2B5EF4-FFF2-40B4-BE49-F238E27FC236}">
                <a16:creationId xmlns:a16="http://schemas.microsoft.com/office/drawing/2014/main" id="{7EBDEF7D-2919-942F-B284-A875F89EBF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673" y="351198"/>
            <a:ext cx="2751749" cy="425462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83;p74">
            <a:extLst>
              <a:ext uri="{FF2B5EF4-FFF2-40B4-BE49-F238E27FC236}">
                <a16:creationId xmlns:a16="http://schemas.microsoft.com/office/drawing/2014/main" id="{5A22AE85-0E2A-87E7-0618-67C6CCC973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773" y="2004811"/>
            <a:ext cx="4587900" cy="947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1233891" y="2246849"/>
            <a:ext cx="3334205" cy="525900"/>
          </a:xfrm>
          <a:prstGeom prst="rect">
            <a:avLst/>
          </a:prstGeom>
        </p:spPr>
        <p:txBody>
          <a:bodyPr spcFirstLastPara="1" wrap="square" lIns="228600" tIns="0" rIns="2286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contains the chunks of insights from the analysis.</a:t>
            </a:r>
            <a:endParaRPr dirty="0"/>
          </a:p>
        </p:txBody>
      </p:sp>
      <p:sp>
        <p:nvSpPr>
          <p:cNvPr id="302" name="Google Shape;302;p42"/>
          <p:cNvSpPr txBox="1">
            <a:spLocks noGrp="1"/>
          </p:cNvSpPr>
          <p:nvPr>
            <p:ph type="subTitle" idx="2"/>
          </p:nvPr>
        </p:nvSpPr>
        <p:spPr>
          <a:xfrm>
            <a:off x="4699351" y="2246849"/>
            <a:ext cx="3138600" cy="525900"/>
          </a:xfrm>
          <a:prstGeom prst="rect">
            <a:avLst/>
          </a:prstGeom>
        </p:spPr>
        <p:txBody>
          <a:bodyPr spcFirstLastPara="1" wrap="square" lIns="228600" tIns="0" rIns="2286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shows which years have the most games published.</a:t>
            </a:r>
            <a:endParaRPr dirty="0"/>
          </a:p>
        </p:txBody>
      </p:sp>
      <p:sp>
        <p:nvSpPr>
          <p:cNvPr id="303" name="Google Shape;303;p42"/>
          <p:cNvSpPr txBox="1">
            <a:spLocks noGrp="1"/>
          </p:cNvSpPr>
          <p:nvPr>
            <p:ph type="subTitle" idx="3"/>
          </p:nvPr>
        </p:nvSpPr>
        <p:spPr>
          <a:xfrm>
            <a:off x="1286275" y="1855097"/>
            <a:ext cx="31386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04" name="Google Shape;304;p42"/>
          <p:cNvSpPr txBox="1">
            <a:spLocks noGrp="1"/>
          </p:cNvSpPr>
          <p:nvPr>
            <p:ph type="subTitle" idx="4"/>
          </p:nvPr>
        </p:nvSpPr>
        <p:spPr>
          <a:xfrm>
            <a:off x="4699351" y="1855096"/>
            <a:ext cx="31386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</a:t>
            </a:r>
            <a:r>
              <a:rPr lang="en" dirty="0"/>
              <a:t>ame Years</a:t>
            </a:r>
            <a:endParaRPr dirty="0"/>
          </a:p>
        </p:txBody>
      </p:sp>
      <p:sp>
        <p:nvSpPr>
          <p:cNvPr id="305" name="Google Shape;305;p42"/>
          <p:cNvSpPr txBox="1">
            <a:spLocks noGrp="1"/>
          </p:cNvSpPr>
          <p:nvPr>
            <p:ph type="title" idx="5"/>
          </p:nvPr>
        </p:nvSpPr>
        <p:spPr>
          <a:xfrm>
            <a:off x="1305282" y="1304050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6" name="Google Shape;306;p42"/>
          <p:cNvSpPr txBox="1">
            <a:spLocks noGrp="1"/>
          </p:cNvSpPr>
          <p:nvPr>
            <p:ph type="title" idx="6"/>
          </p:nvPr>
        </p:nvSpPr>
        <p:spPr>
          <a:xfrm>
            <a:off x="4699350" y="1304050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7" name="Google Shape;307;p42"/>
          <p:cNvSpPr txBox="1">
            <a:spLocks noGrp="1"/>
          </p:cNvSpPr>
          <p:nvPr>
            <p:ph type="subTitle" idx="7"/>
          </p:nvPr>
        </p:nvSpPr>
        <p:spPr>
          <a:xfrm>
            <a:off x="1305282" y="4114275"/>
            <a:ext cx="3138600" cy="525900"/>
          </a:xfrm>
          <a:prstGeom prst="rect">
            <a:avLst/>
          </a:prstGeom>
        </p:spPr>
        <p:txBody>
          <a:bodyPr spcFirstLastPara="1" wrap="square" lIns="228600" tIns="0" rIns="2286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shows the game ranking w.r.t their user score.</a:t>
            </a:r>
            <a:endParaRPr dirty="0"/>
          </a:p>
        </p:txBody>
      </p:sp>
      <p:sp>
        <p:nvSpPr>
          <p:cNvPr id="308" name="Google Shape;308;p42"/>
          <p:cNvSpPr txBox="1">
            <a:spLocks noGrp="1"/>
          </p:cNvSpPr>
          <p:nvPr>
            <p:ph type="subTitle" idx="8"/>
          </p:nvPr>
        </p:nvSpPr>
        <p:spPr>
          <a:xfrm>
            <a:off x="4699350" y="4076254"/>
            <a:ext cx="3138600" cy="525900"/>
          </a:xfrm>
          <a:prstGeom prst="rect">
            <a:avLst/>
          </a:prstGeom>
        </p:spPr>
        <p:txBody>
          <a:bodyPr spcFirstLastPara="1" wrap="square" lIns="228600" tIns="0" rIns="2286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shows which years have the most games shipped.</a:t>
            </a:r>
            <a:endParaRPr dirty="0"/>
          </a:p>
        </p:txBody>
      </p:sp>
      <p:sp>
        <p:nvSpPr>
          <p:cNvPr id="309" name="Google Shape;309;p42"/>
          <p:cNvSpPr txBox="1">
            <a:spLocks noGrp="1"/>
          </p:cNvSpPr>
          <p:nvPr>
            <p:ph type="subTitle" idx="9"/>
          </p:nvPr>
        </p:nvSpPr>
        <p:spPr>
          <a:xfrm>
            <a:off x="1286275" y="3459576"/>
            <a:ext cx="31386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Ranking by User Score</a:t>
            </a:r>
            <a:endParaRPr dirty="0"/>
          </a:p>
        </p:txBody>
      </p:sp>
      <p:sp>
        <p:nvSpPr>
          <p:cNvPr id="310" name="Google Shape;310;p42"/>
          <p:cNvSpPr txBox="1">
            <a:spLocks noGrp="1"/>
          </p:cNvSpPr>
          <p:nvPr>
            <p:ph type="subTitle" idx="13"/>
          </p:nvPr>
        </p:nvSpPr>
        <p:spPr>
          <a:xfrm>
            <a:off x="4699351" y="3459576"/>
            <a:ext cx="3138600" cy="39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Games Shipped by Year</a:t>
            </a:r>
            <a:endParaRPr dirty="0"/>
          </a:p>
        </p:txBody>
      </p:sp>
      <p:sp>
        <p:nvSpPr>
          <p:cNvPr id="311" name="Google Shape;311;p42"/>
          <p:cNvSpPr txBox="1">
            <a:spLocks noGrp="1"/>
          </p:cNvSpPr>
          <p:nvPr>
            <p:ph type="title" idx="14"/>
          </p:nvPr>
        </p:nvSpPr>
        <p:spPr>
          <a:xfrm>
            <a:off x="1305282" y="2908527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2" name="Google Shape;312;p42"/>
          <p:cNvSpPr txBox="1">
            <a:spLocks noGrp="1"/>
          </p:cNvSpPr>
          <p:nvPr>
            <p:ph type="title" idx="15"/>
          </p:nvPr>
        </p:nvSpPr>
        <p:spPr>
          <a:xfrm>
            <a:off x="4699350" y="2908527"/>
            <a:ext cx="3138600" cy="480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4"/>
          <p:cNvSpPr txBox="1">
            <a:spLocks noGrp="1"/>
          </p:cNvSpPr>
          <p:nvPr>
            <p:ph type="subTitle" idx="1"/>
          </p:nvPr>
        </p:nvSpPr>
        <p:spPr>
          <a:xfrm>
            <a:off x="1441800" y="1561500"/>
            <a:ext cx="6260400" cy="16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“</a:t>
            </a:r>
            <a:r>
              <a:rPr lang="en-US" sz="3600" b="1" dirty="0">
                <a:solidFill>
                  <a:schemeClr val="accent4"/>
                </a:solidFill>
                <a:latin typeface="Reggae One"/>
                <a:ea typeface="Reggae One"/>
                <a:sym typeface="Reggae One"/>
              </a:rPr>
              <a:t>What doesn't kill me, gives me EXP.</a:t>
            </a:r>
            <a:r>
              <a:rPr lang="en" sz="3600" dirty="0"/>
              <a:t>”</a:t>
            </a:r>
            <a:endParaRPr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 txBox="1">
            <a:spLocks noGrp="1"/>
          </p:cNvSpPr>
          <p:nvPr>
            <p:ph type="title"/>
          </p:nvPr>
        </p:nvSpPr>
        <p:spPr>
          <a:xfrm>
            <a:off x="2403900" y="2972865"/>
            <a:ext cx="4336200" cy="1125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340" name="Google Shape;340;p46"/>
          <p:cNvSpPr txBox="1">
            <a:spLocks noGrp="1"/>
          </p:cNvSpPr>
          <p:nvPr>
            <p:ph type="title" idx="2"/>
          </p:nvPr>
        </p:nvSpPr>
        <p:spPr>
          <a:xfrm>
            <a:off x="2403900" y="1188885"/>
            <a:ext cx="4336200" cy="1963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9"/>
          <p:cNvSpPr txBox="1">
            <a:spLocks noGrp="1"/>
          </p:cNvSpPr>
          <p:nvPr>
            <p:ph type="subTitle" idx="1"/>
          </p:nvPr>
        </p:nvSpPr>
        <p:spPr>
          <a:xfrm>
            <a:off x="1173308" y="2569871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7.48/10</a:t>
            </a:r>
            <a:endParaRPr sz="3200" b="1" dirty="0"/>
          </a:p>
        </p:txBody>
      </p:sp>
      <p:sp>
        <p:nvSpPr>
          <p:cNvPr id="367" name="Google Shape;367;p49"/>
          <p:cNvSpPr txBox="1">
            <a:spLocks noGrp="1"/>
          </p:cNvSpPr>
          <p:nvPr>
            <p:ph type="subTitle" idx="2"/>
          </p:nvPr>
        </p:nvSpPr>
        <p:spPr>
          <a:xfrm>
            <a:off x="3490899" y="2569871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7.0/10</a:t>
            </a:r>
            <a:endParaRPr sz="3200" b="1" dirty="0"/>
          </a:p>
        </p:txBody>
      </p:sp>
      <p:sp>
        <p:nvSpPr>
          <p:cNvPr id="368" name="Google Shape;368;p49"/>
          <p:cNvSpPr txBox="1">
            <a:spLocks noGrp="1"/>
          </p:cNvSpPr>
          <p:nvPr>
            <p:ph type="subTitle" idx="3"/>
          </p:nvPr>
        </p:nvSpPr>
        <p:spPr>
          <a:xfrm>
            <a:off x="1100250" y="1850574"/>
            <a:ext cx="2162100" cy="68244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Average Critic Score</a:t>
            </a:r>
            <a:endParaRPr dirty="0"/>
          </a:p>
        </p:txBody>
      </p:sp>
      <p:sp>
        <p:nvSpPr>
          <p:cNvPr id="369" name="Google Shape;369;p49"/>
          <p:cNvSpPr txBox="1">
            <a:spLocks noGrp="1"/>
          </p:cNvSpPr>
          <p:nvPr>
            <p:ph type="subTitle" idx="4"/>
          </p:nvPr>
        </p:nvSpPr>
        <p:spPr>
          <a:xfrm>
            <a:off x="3495081" y="1850574"/>
            <a:ext cx="2162100" cy="68244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Average User Score</a:t>
            </a:r>
            <a:endParaRPr dirty="0"/>
          </a:p>
        </p:txBody>
      </p:sp>
      <p:sp>
        <p:nvSpPr>
          <p:cNvPr id="370" name="Google Shape;370;p49"/>
          <p:cNvSpPr txBox="1">
            <a:spLocks noGrp="1"/>
          </p:cNvSpPr>
          <p:nvPr>
            <p:ph type="subTitle" idx="5"/>
          </p:nvPr>
        </p:nvSpPr>
        <p:spPr>
          <a:xfrm>
            <a:off x="5881650" y="2569871"/>
            <a:ext cx="21621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2208</a:t>
            </a:r>
            <a:endParaRPr sz="3200" b="1" dirty="0"/>
          </a:p>
        </p:txBody>
      </p:sp>
      <p:sp>
        <p:nvSpPr>
          <p:cNvPr id="371" name="Google Shape;371;p49"/>
          <p:cNvSpPr txBox="1">
            <a:spLocks noGrp="1"/>
          </p:cNvSpPr>
          <p:nvPr>
            <p:ph type="subTitle" idx="6"/>
          </p:nvPr>
        </p:nvSpPr>
        <p:spPr>
          <a:xfrm flipH="1">
            <a:off x="5901106" y="1850574"/>
            <a:ext cx="2162100" cy="62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Total Games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66D2A3-4C0D-EBD0-0B3F-817CA26A11C9}"/>
              </a:ext>
            </a:extLst>
          </p:cNvPr>
          <p:cNvSpPr txBox="1"/>
          <p:nvPr/>
        </p:nvSpPr>
        <p:spPr>
          <a:xfrm>
            <a:off x="1412977" y="1165914"/>
            <a:ext cx="1682763" cy="57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★★★☆☆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9B3597-1A46-26ED-F1D0-E2222D69AAA2}"/>
              </a:ext>
            </a:extLst>
          </p:cNvPr>
          <p:cNvSpPr txBox="1"/>
          <p:nvPr/>
        </p:nvSpPr>
        <p:spPr>
          <a:xfrm>
            <a:off x="3730568" y="1165914"/>
            <a:ext cx="1682763" cy="57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★★★☆☆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10F661-BE6A-123F-B592-AF393C2A02C8}"/>
              </a:ext>
            </a:extLst>
          </p:cNvPr>
          <p:cNvSpPr txBox="1"/>
          <p:nvPr/>
        </p:nvSpPr>
        <p:spPr>
          <a:xfrm>
            <a:off x="6478508" y="1030492"/>
            <a:ext cx="484192" cy="846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🎮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3"/>
          <p:cNvSpPr txBox="1">
            <a:spLocks noGrp="1"/>
          </p:cNvSpPr>
          <p:nvPr>
            <p:ph type="title"/>
          </p:nvPr>
        </p:nvSpPr>
        <p:spPr>
          <a:xfrm flipH="1">
            <a:off x="708838" y="2835053"/>
            <a:ext cx="5989403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RANKING</a:t>
            </a:r>
            <a:endParaRPr dirty="0"/>
          </a:p>
        </p:txBody>
      </p:sp>
      <p:sp>
        <p:nvSpPr>
          <p:cNvPr id="412" name="Google Shape;412;p53"/>
          <p:cNvSpPr txBox="1">
            <a:spLocks noGrp="1"/>
          </p:cNvSpPr>
          <p:nvPr>
            <p:ph type="title" idx="2"/>
          </p:nvPr>
        </p:nvSpPr>
        <p:spPr>
          <a:xfrm flipH="1">
            <a:off x="708838" y="1223162"/>
            <a:ext cx="2524800" cy="15186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414" name="Google Shape;41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54525">
            <a:off x="56136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708850" y="537524"/>
            <a:ext cx="7726200" cy="572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4 GAMES BY USER SCORE</a:t>
            </a:r>
            <a:endParaRPr dirty="0"/>
          </a:p>
        </p:txBody>
      </p:sp>
      <p:sp>
        <p:nvSpPr>
          <p:cNvPr id="483" name="Google Shape;483;p59"/>
          <p:cNvSpPr txBox="1"/>
          <p:nvPr/>
        </p:nvSpPr>
        <p:spPr>
          <a:xfrm>
            <a:off x="708950" y="3368100"/>
            <a:ext cx="1872600" cy="62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DRAGON BALL FIGHTERZ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4" name="Google Shape;484;p59"/>
          <p:cNvSpPr txBox="1"/>
          <p:nvPr/>
        </p:nvSpPr>
        <p:spPr>
          <a:xfrm>
            <a:off x="2660150" y="3368100"/>
            <a:ext cx="1872600" cy="62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METAL GEAR SOLID HD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6" name="Google Shape;486;p59"/>
          <p:cNvSpPr txBox="1"/>
          <p:nvPr/>
        </p:nvSpPr>
        <p:spPr>
          <a:xfrm>
            <a:off x="4611350" y="3368100"/>
            <a:ext cx="1872600" cy="62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CHILD OF LIGHT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88" name="Google Shape;488;p59"/>
          <p:cNvSpPr txBox="1"/>
          <p:nvPr/>
        </p:nvSpPr>
        <p:spPr>
          <a:xfrm>
            <a:off x="6441362" y="3368103"/>
            <a:ext cx="2041623" cy="62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LITTLE NIGHTMARES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cxnSp>
        <p:nvCxnSpPr>
          <p:cNvPr id="489" name="Google Shape;489;p59"/>
          <p:cNvCxnSpPr/>
          <p:nvPr/>
        </p:nvCxnSpPr>
        <p:spPr>
          <a:xfrm>
            <a:off x="1046100" y="3159150"/>
            <a:ext cx="7051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90" name="Google Shape;490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708950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2660162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4611387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59"/>
          <p:cNvPicPr preferRelativeResize="0"/>
          <p:nvPr/>
        </p:nvPicPr>
        <p:blipFill rotWithShape="1">
          <a:blip r:embed="rId3">
            <a:alphaModFix/>
          </a:blip>
          <a:srcRect l="27395" r="10384" b="42607"/>
          <a:stretch/>
        </p:blipFill>
        <p:spPr>
          <a:xfrm flipH="1">
            <a:off x="6562612" y="1700425"/>
            <a:ext cx="1423425" cy="1458475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59"/>
          <p:cNvSpPr txBox="1"/>
          <p:nvPr/>
        </p:nvSpPr>
        <p:spPr>
          <a:xfrm>
            <a:off x="708950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1st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5" name="Google Shape;495;p59"/>
          <p:cNvSpPr txBox="1"/>
          <p:nvPr/>
        </p:nvSpPr>
        <p:spPr>
          <a:xfrm>
            <a:off x="2660150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2nd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6" name="Google Shape;496;p59"/>
          <p:cNvSpPr txBox="1"/>
          <p:nvPr/>
        </p:nvSpPr>
        <p:spPr>
          <a:xfrm>
            <a:off x="4611349" y="1483750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3rd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  <p:sp>
        <p:nvSpPr>
          <p:cNvPr id="497" name="Google Shape;497;p59"/>
          <p:cNvSpPr txBox="1"/>
          <p:nvPr/>
        </p:nvSpPr>
        <p:spPr>
          <a:xfrm>
            <a:off x="6562549" y="1483752"/>
            <a:ext cx="1872600" cy="391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7072B2">
                <a:alpha val="50000"/>
              </a:srgbClr>
            </a:outerShdw>
          </a:effectLst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57356D"/>
                </a:solidFill>
                <a:latin typeface="Reggae One"/>
                <a:ea typeface="Reggae One"/>
                <a:cs typeface="Reggae One"/>
                <a:sym typeface="Reggae One"/>
              </a:rPr>
              <a:t>4th</a:t>
            </a:r>
            <a:endParaRPr sz="2000" b="1" dirty="0">
              <a:solidFill>
                <a:srgbClr val="57356D"/>
              </a:solidFill>
              <a:latin typeface="Reggae One"/>
              <a:ea typeface="Reggae One"/>
              <a:cs typeface="Reggae One"/>
              <a:sym typeface="Reggae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54525">
            <a:off x="507574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5"/>
          <p:cNvSpPr txBox="1">
            <a:spLocks noGrp="1"/>
          </p:cNvSpPr>
          <p:nvPr>
            <p:ph type="subTitle" idx="1"/>
          </p:nvPr>
        </p:nvSpPr>
        <p:spPr>
          <a:xfrm flipH="1">
            <a:off x="4807238" y="1851150"/>
            <a:ext cx="3667500" cy="1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LIFE IS MORE FUN IF YOU PLAY GAMES!</a:t>
            </a:r>
            <a:endParaRPr sz="3200" b="1" dirty="0"/>
          </a:p>
        </p:txBody>
      </p:sp>
      <p:pic>
        <p:nvPicPr>
          <p:cNvPr id="439" name="Google Shape;43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57200" y="1083675"/>
            <a:ext cx="5123676" cy="468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7"/>
          <p:cNvSpPr txBox="1">
            <a:spLocks noGrp="1"/>
          </p:cNvSpPr>
          <p:nvPr>
            <p:ph type="title"/>
          </p:nvPr>
        </p:nvSpPr>
        <p:spPr>
          <a:xfrm>
            <a:off x="1740665" y="2970117"/>
            <a:ext cx="6694485" cy="4689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PUBLISHING YEARS</a:t>
            </a:r>
            <a:endParaRPr dirty="0"/>
          </a:p>
        </p:txBody>
      </p:sp>
      <p:sp>
        <p:nvSpPr>
          <p:cNvPr id="465" name="Google Shape;465;p57"/>
          <p:cNvSpPr txBox="1">
            <a:spLocks noGrp="1"/>
          </p:cNvSpPr>
          <p:nvPr>
            <p:ph type="title" idx="2"/>
          </p:nvPr>
        </p:nvSpPr>
        <p:spPr>
          <a:xfrm>
            <a:off x="5338550" y="1300475"/>
            <a:ext cx="3096600" cy="13680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467" name="Google Shape;46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54525" flipH="1">
            <a:off x="-1069976" y="1159474"/>
            <a:ext cx="4600253" cy="2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ideo Game's Samurai Characters by Slidesgo">
  <a:themeElements>
    <a:clrScheme name="Simple Light">
      <a:dk1>
        <a:srgbClr val="FFFFFF"/>
      </a:dk1>
      <a:lt1>
        <a:srgbClr val="7072B2"/>
      </a:lt1>
      <a:dk2>
        <a:srgbClr val="322347"/>
      </a:dk2>
      <a:lt2>
        <a:srgbClr val="EEEEEE"/>
      </a:lt2>
      <a:accent1>
        <a:srgbClr val="8F436B"/>
      </a:accent1>
      <a:accent2>
        <a:srgbClr val="57356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220</Words>
  <Application>Microsoft Office PowerPoint</Application>
  <PresentationFormat>On-screen Show (16:9)</PresentationFormat>
  <Paragraphs>84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Roboto Mono</vt:lpstr>
      <vt:lpstr>Reggae One</vt:lpstr>
      <vt:lpstr>Nunito</vt:lpstr>
      <vt:lpstr>Arial</vt:lpstr>
      <vt:lpstr>Roboto</vt:lpstr>
      <vt:lpstr>Video Game's Samurai Characters by Slidesgo</vt:lpstr>
      <vt:lpstr>GAME SALES PRESENTATION</vt:lpstr>
      <vt:lpstr>TABLE OF CONTENTS</vt:lpstr>
      <vt:lpstr>PowerPoint Presentation</vt:lpstr>
      <vt:lpstr>OVERVIEW</vt:lpstr>
      <vt:lpstr>PowerPoint Presentation</vt:lpstr>
      <vt:lpstr>GAME RANKING</vt:lpstr>
      <vt:lpstr>TOP 4 GAMES BY USER SCORE</vt:lpstr>
      <vt:lpstr>PowerPoint Presentation</vt:lpstr>
      <vt:lpstr>GAME PUBLISHING YEARS</vt:lpstr>
      <vt:lpstr>TOP 4 GAME PUBLIHSING YEARS</vt:lpstr>
      <vt:lpstr>04</vt:lpstr>
      <vt:lpstr>TOP 6 GAME SHIPPING YEARS</vt:lpstr>
      <vt:lpstr>WORLD RANKING</vt:lpstr>
      <vt:lpstr>DASHBOARD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SALES PRESENTATION</dc:title>
  <cp:lastModifiedBy>Syed Abid Hassan</cp:lastModifiedBy>
  <cp:revision>11</cp:revision>
  <dcterms:modified xsi:type="dcterms:W3CDTF">2024-01-11T12:48:50Z</dcterms:modified>
</cp:coreProperties>
</file>